
<file path=[Content_Types].xml><?xml version="1.0" encoding="utf-8"?>
<Types xmlns="http://schemas.openxmlformats.org/package/2006/content-types">
  <Default Extension="jpeg" ContentType="image/jpeg"/>
  <Default Extension="JPG" ContentType="image/.jpg"/>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
  </p:notesMasterIdLst>
  <p:handoutMasterIdLst>
    <p:handoutMasterId r:id="rId52"/>
  </p:handoutMasterIdLst>
  <p:sldIdLst>
    <p:sldId id="256" r:id="rId3"/>
    <p:sldId id="259" r:id="rId4"/>
    <p:sldId id="310" r:id="rId5"/>
    <p:sldId id="311" r:id="rId6"/>
    <p:sldId id="260" r:id="rId7"/>
    <p:sldId id="261" r:id="rId8"/>
    <p:sldId id="262"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9" r:id="rId25"/>
    <p:sldId id="282" r:id="rId26"/>
    <p:sldId id="283" r:id="rId27"/>
    <p:sldId id="284" r:id="rId28"/>
    <p:sldId id="285" r:id="rId29"/>
    <p:sldId id="286" r:id="rId30"/>
    <p:sldId id="287"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280" r:id="rId51"/>
  </p:sldIdLst>
  <p:sldSz cx="9144000" cy="6858000" type="screen4x3"/>
  <p:notesSz cx="9945370" cy="6858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7" d="100"/>
          <a:sy n="67" d="100"/>
        </p:scale>
        <p:origin x="13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5" Type="http://schemas.openxmlformats.org/officeDocument/2006/relationships/tableStyles" Target="tableStyles.xml"/><Relationship Id="rId54" Type="http://schemas.openxmlformats.org/officeDocument/2006/relationships/viewProps" Target="viewProps.xml"/><Relationship Id="rId53" Type="http://schemas.openxmlformats.org/officeDocument/2006/relationships/presProps" Target="presProps.xml"/><Relationship Id="rId52" Type="http://schemas.openxmlformats.org/officeDocument/2006/relationships/handoutMaster" Target="handoutMasters/handoutMaster1.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309798" cy="344091"/>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5633588" y="1"/>
            <a:ext cx="4309798" cy="344091"/>
          </a:xfrm>
          <a:prstGeom prst="rect">
            <a:avLst/>
          </a:prstGeom>
        </p:spPr>
        <p:txBody>
          <a:bodyPr vert="horz" lIns="91440" tIns="45720" rIns="91440" bIns="45720" rtlCol="0"/>
          <a:lstStyle>
            <a:lvl1pPr algn="r">
              <a:defRPr sz="1200"/>
            </a:lvl1pPr>
          </a:lstStyle>
          <a:p>
            <a:fld id="{66838A73-97EB-4C74-B666-986BBFB54543}" type="datetimeFigureOut">
              <a:rPr lang="id-ID" smtClean="0"/>
            </a:fld>
            <a:endParaRPr lang="id-ID"/>
          </a:p>
        </p:txBody>
      </p:sp>
      <p:sp>
        <p:nvSpPr>
          <p:cNvPr id="4" name="Footer Placeholder 3"/>
          <p:cNvSpPr>
            <a:spLocks noGrp="1"/>
          </p:cNvSpPr>
          <p:nvPr>
            <p:ph type="ftr" sz="quarter" idx="2"/>
          </p:nvPr>
        </p:nvSpPr>
        <p:spPr>
          <a:xfrm>
            <a:off x="0" y="6513910"/>
            <a:ext cx="4309798" cy="344090"/>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5633588" y="6513910"/>
            <a:ext cx="4309798" cy="344090"/>
          </a:xfrm>
          <a:prstGeom prst="rect">
            <a:avLst/>
          </a:prstGeom>
        </p:spPr>
        <p:txBody>
          <a:bodyPr vert="horz" lIns="91440" tIns="45720" rIns="91440" bIns="45720" rtlCol="0" anchor="b"/>
          <a:lstStyle>
            <a:lvl1pPr algn="r">
              <a:defRPr sz="1200"/>
            </a:lvl1pPr>
          </a:lstStyle>
          <a:p>
            <a:fld id="{9C979993-D37B-4D79-ACA3-4EB37CA9CD9C}" type="slidenum">
              <a:rPr lang="id-ID" smtClean="0"/>
            </a:fld>
            <a:endParaRPr lang="id-ID"/>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1" name="PlaceHolder 1"/>
          <p:cNvSpPr>
            <a:spLocks noGrp="1"/>
          </p:cNvSpPr>
          <p:nvPr>
            <p:ph type="body"/>
          </p:nvPr>
        </p:nvSpPr>
        <p:spPr>
          <a:xfrm>
            <a:off x="1127178" y="3583170"/>
            <a:ext cx="9016902" cy="3394440"/>
          </a:xfrm>
          <a:prstGeom prst="rect">
            <a:avLst/>
          </a:prstGeom>
        </p:spPr>
        <p:txBody>
          <a:bodyPr wrap="none" lIns="0" tIns="0" rIns="0" bIns="0"/>
          <a:lstStyle/>
          <a:p>
            <a:r>
              <a:rPr lang="en-US"/>
              <a:t>Click to edit the notes format</a:t>
            </a:r>
            <a:endParaRPr lang="en-US"/>
          </a:p>
        </p:txBody>
      </p:sp>
      <p:sp>
        <p:nvSpPr>
          <p:cNvPr id="212" name="PlaceHolder 2"/>
          <p:cNvSpPr>
            <a:spLocks noGrp="1"/>
          </p:cNvSpPr>
          <p:nvPr>
            <p:ph type="hdr"/>
          </p:nvPr>
        </p:nvSpPr>
        <p:spPr>
          <a:xfrm>
            <a:off x="0" y="0"/>
            <a:ext cx="4891399" cy="376920"/>
          </a:xfrm>
          <a:prstGeom prst="rect">
            <a:avLst/>
          </a:prstGeom>
        </p:spPr>
        <p:txBody>
          <a:bodyPr wrap="none" lIns="0" tIns="0" rIns="0" bIns="0"/>
          <a:lstStyle/>
          <a:p>
            <a:r>
              <a:rPr lang="en-US"/>
              <a:t>&lt;header&gt;</a:t>
            </a:r>
            <a:endParaRPr lang="en-US"/>
          </a:p>
        </p:txBody>
      </p:sp>
      <p:sp>
        <p:nvSpPr>
          <p:cNvPr id="213" name="PlaceHolder 3"/>
          <p:cNvSpPr>
            <a:spLocks noGrp="1"/>
          </p:cNvSpPr>
          <p:nvPr>
            <p:ph type="dt"/>
          </p:nvPr>
        </p:nvSpPr>
        <p:spPr>
          <a:xfrm>
            <a:off x="6379859" y="0"/>
            <a:ext cx="4891399" cy="376920"/>
          </a:xfrm>
          <a:prstGeom prst="rect">
            <a:avLst/>
          </a:prstGeom>
        </p:spPr>
        <p:txBody>
          <a:bodyPr wrap="none" lIns="0" tIns="0" rIns="0" bIns="0"/>
          <a:lstStyle/>
          <a:p>
            <a:pPr algn="r"/>
            <a:r>
              <a:rPr lang="en-US"/>
              <a:t>&lt;date/time&gt;</a:t>
            </a:r>
            <a:endParaRPr lang="en-US"/>
          </a:p>
        </p:txBody>
      </p:sp>
      <p:sp>
        <p:nvSpPr>
          <p:cNvPr id="214" name="PlaceHolder 4"/>
          <p:cNvSpPr>
            <a:spLocks noGrp="1"/>
          </p:cNvSpPr>
          <p:nvPr>
            <p:ph type="ftr"/>
          </p:nvPr>
        </p:nvSpPr>
        <p:spPr>
          <a:xfrm>
            <a:off x="0" y="7166610"/>
            <a:ext cx="4891399" cy="376920"/>
          </a:xfrm>
          <a:prstGeom prst="rect">
            <a:avLst/>
          </a:prstGeom>
        </p:spPr>
        <p:txBody>
          <a:bodyPr wrap="none" lIns="0" tIns="0" rIns="0" bIns="0" anchor="b"/>
          <a:lstStyle/>
          <a:p>
            <a:r>
              <a:rPr lang="en-US"/>
              <a:t>&lt;footer&gt;</a:t>
            </a:r>
            <a:endParaRPr lang="en-US"/>
          </a:p>
        </p:txBody>
      </p:sp>
      <p:sp>
        <p:nvSpPr>
          <p:cNvPr id="215" name="PlaceHolder 5"/>
          <p:cNvSpPr>
            <a:spLocks noGrp="1"/>
          </p:cNvSpPr>
          <p:nvPr>
            <p:ph type="sldNum"/>
          </p:nvPr>
        </p:nvSpPr>
        <p:spPr>
          <a:xfrm>
            <a:off x="6379859" y="7166610"/>
            <a:ext cx="4891399" cy="376920"/>
          </a:xfrm>
          <a:prstGeom prst="rect">
            <a:avLst/>
          </a:prstGeom>
        </p:spPr>
        <p:txBody>
          <a:bodyPr wrap="none" lIns="0" tIns="0" rIns="0" bIns="0" anchor="b"/>
          <a:lstStyle/>
          <a:p>
            <a:pPr algn="r"/>
            <a:fld id="{ABE32360-0C4F-4D5A-9977-CE09416BA727}"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TextShape 1"/>
          <p:cNvSpPr txBox="1"/>
          <p:nvPr/>
        </p:nvSpPr>
        <p:spPr>
          <a:xfrm>
            <a:off x="5633802" y="6514020"/>
            <a:ext cx="4309276" cy="342630"/>
          </a:xfrm>
          <a:prstGeom prst="rect">
            <a:avLst/>
          </a:prstGeom>
        </p:spPr>
        <p:txBody>
          <a:bodyPr anchor="b"/>
          <a:lstStyle/>
          <a:p>
            <a:pPr algn="r">
              <a:lnSpc>
                <a:spcPct val="100000"/>
              </a:lnSpc>
            </a:pPr>
            <a:fld id="{22E6D563-5294-4A4F-920F-25C30DCD94C3}" type="slidenum">
              <a:rPr lang="en-US" sz="1200"/>
            </a:fld>
            <a:endParaRPr lang="en-US" sz="1200"/>
          </a:p>
        </p:txBody>
      </p:sp>
      <p:sp>
        <p:nvSpPr>
          <p:cNvPr id="304" name="PlaceHolder 2"/>
          <p:cNvSpPr>
            <a:spLocks noGrp="1"/>
          </p:cNvSpPr>
          <p:nvPr>
            <p:ph type="body"/>
          </p:nvPr>
        </p:nvSpPr>
        <p:spPr>
          <a:xfrm>
            <a:off x="994569" y="3257550"/>
            <a:ext cx="7956028" cy="3085830"/>
          </a:xfrm>
          <a:prstGeom prst="rect">
            <a:avLst/>
          </a:prstGeom>
        </p:spPr>
        <p:txBody>
          <a:bodyPr/>
          <a:lstStyle/>
          <a:p>
            <a:r>
              <a:rPr lang="en-US"/>
              <a:t>http://images.google.com/imgres?imgurl=http://68.90.81.6/ScienceTAKS/Integration/Science%2520TAKS%2520Objective%25201/safety4.jpg&amp;imgrefurl=http://68.90.81.6/ScienceTAKS/Integration/Science%2520TAKS%2520Objective%25201/safetysymbols.htm&amp;h=95&amp;w=93&amp;sz=3&amp;hl=en&amp;start=32&amp;um=1&amp;tbnid=AOIrcMWCY6-NPM:&amp;tbnh=80&amp;tbnw=78&amp;prev=/images%3Fq%3DLab%2BSafety%2BSymbols%26start%3D20%26ndsp%3D20%26svnum%3D10%26um%3D1%26hl%3Den%26rls%3DGGLB,GGLB:1969-53,GGLB:en%26sa%3DN
http://www.cartoonstock.com/newscartoons/cartoonists/rha/lowres/rhan190l.jpg</a:t>
            </a:r>
            <a:endParaRPr lang="en-US"/>
          </a:p>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TextShape 1"/>
          <p:cNvSpPr txBox="1"/>
          <p:nvPr/>
        </p:nvSpPr>
        <p:spPr>
          <a:xfrm>
            <a:off x="5633802" y="6514020"/>
            <a:ext cx="4309276" cy="342630"/>
          </a:xfrm>
          <a:prstGeom prst="rect">
            <a:avLst/>
          </a:prstGeom>
        </p:spPr>
        <p:txBody>
          <a:bodyPr anchor="b"/>
          <a:lstStyle/>
          <a:p>
            <a:pPr algn="r">
              <a:lnSpc>
                <a:spcPct val="100000"/>
              </a:lnSpc>
            </a:pPr>
            <a:fld id="{131AB2B1-2458-4DCC-B5B4-2C0D7E2B7240}" type="slidenum">
              <a:rPr lang="en-US" sz="1200"/>
            </a:fld>
            <a:endParaRPr lang="en-US" sz="1200"/>
          </a:p>
        </p:txBody>
      </p:sp>
      <p:sp>
        <p:nvSpPr>
          <p:cNvPr id="306" name="PlaceHolder 2"/>
          <p:cNvSpPr>
            <a:spLocks noGrp="1"/>
          </p:cNvSpPr>
          <p:nvPr>
            <p:ph type="body"/>
          </p:nvPr>
        </p:nvSpPr>
        <p:spPr>
          <a:xfrm>
            <a:off x="994569" y="3257550"/>
            <a:ext cx="7956028" cy="3085830"/>
          </a:xfrm>
          <a:prstGeom prst="rect">
            <a:avLst/>
          </a:prstGeom>
        </p:spPr>
        <p:txBody>
          <a:bodyPr/>
          <a:lstStyle/>
          <a:p>
            <a:r>
              <a:rPr lang="en-US"/>
              <a:t>http://images.google.com/imgres?imgurl=http://68.90.81.6/ScienceTAKS/Integration/Science%2520TAKS%2520Objective%25201/safety4.jpg&amp;imgrefurl=http://68.90.81.6/ScienceTAKS/Integration/Science%2520TAKS%2520Objective%25201/safetysymbols.htm&amp;h=95&amp;w=93&amp;sz=3&amp;hl=en&amp;start=32&amp;um=1&amp;tbnid=AOIrcMWCY6-NPM:&amp;tbnh=80&amp;tbnw=78&amp;prev=/images%3Fq%3DLab%2BSafety%2BSymbols%26start%3D20%26ndsp%3D20%26svnum%3D10%26um%3D1%26hl%3Den%26rls%3DGGLB,GGLB:1969-53,GGLB:en%26sa%3DN</a:t>
            </a: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TextShape 1"/>
          <p:cNvSpPr txBox="1"/>
          <p:nvPr/>
        </p:nvSpPr>
        <p:spPr>
          <a:xfrm>
            <a:off x="5633802" y="6514020"/>
            <a:ext cx="4309276" cy="342630"/>
          </a:xfrm>
          <a:prstGeom prst="rect">
            <a:avLst/>
          </a:prstGeom>
        </p:spPr>
        <p:txBody>
          <a:bodyPr anchor="b"/>
          <a:lstStyle/>
          <a:p>
            <a:pPr algn="r">
              <a:lnSpc>
                <a:spcPct val="100000"/>
              </a:lnSpc>
            </a:pPr>
            <a:fld id="{33527E56-AC09-4BB0-A039-C00C9CAA736B}" type="slidenum">
              <a:rPr lang="en-US" sz="1200"/>
            </a:fld>
            <a:endParaRPr lang="en-US" sz="1200"/>
          </a:p>
        </p:txBody>
      </p:sp>
      <p:sp>
        <p:nvSpPr>
          <p:cNvPr id="310" name="PlaceHolder 2"/>
          <p:cNvSpPr>
            <a:spLocks noGrp="1"/>
          </p:cNvSpPr>
          <p:nvPr>
            <p:ph type="body"/>
          </p:nvPr>
        </p:nvSpPr>
        <p:spPr>
          <a:xfrm>
            <a:off x="994569" y="3257550"/>
            <a:ext cx="7956028" cy="3085830"/>
          </a:xfrm>
          <a:prstGeom prst="rect">
            <a:avLst/>
          </a:prstGeom>
        </p:spPr>
        <p:txBody>
          <a:bodyPr/>
          <a:lstStyle/>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TextShape 1"/>
          <p:cNvSpPr txBox="1"/>
          <p:nvPr/>
        </p:nvSpPr>
        <p:spPr>
          <a:xfrm>
            <a:off x="5633802" y="6514020"/>
            <a:ext cx="4309276" cy="342630"/>
          </a:xfrm>
          <a:prstGeom prst="rect">
            <a:avLst/>
          </a:prstGeom>
        </p:spPr>
        <p:txBody>
          <a:bodyPr anchor="b"/>
          <a:lstStyle/>
          <a:p>
            <a:pPr algn="r">
              <a:lnSpc>
                <a:spcPct val="100000"/>
              </a:lnSpc>
            </a:pPr>
            <a:fld id="{35C70041-E29D-49BC-946B-7596A4F0CD94}" type="slidenum">
              <a:rPr lang="en-US" sz="1200"/>
            </a:fld>
            <a:endParaRPr lang="en-US" sz="1200"/>
          </a:p>
        </p:txBody>
      </p:sp>
      <p:sp>
        <p:nvSpPr>
          <p:cNvPr id="312" name="PlaceHolder 2"/>
          <p:cNvSpPr>
            <a:spLocks noGrp="1"/>
          </p:cNvSpPr>
          <p:nvPr>
            <p:ph type="body"/>
          </p:nvPr>
        </p:nvSpPr>
        <p:spPr>
          <a:xfrm>
            <a:off x="994569" y="3257550"/>
            <a:ext cx="7956028" cy="3085830"/>
          </a:xfrm>
          <a:prstGeom prst="rect">
            <a:avLst/>
          </a:prstGeom>
        </p:spPr>
        <p:txBody>
          <a:bodyPr/>
          <a:lstStyle/>
          <a:p>
            <a:r>
              <a:rPr lang="en-US"/>
              <a:t>http://images.google.com/imgres?imgurl=http://68.90.81.6/ScienceTAKS/Integration/Science%2520TAKS%2520Objective%25201/safety4.jpg&amp;imgrefurl=http://68.90.81.6/ScienceTAKS/Integration/Science%2520TAKS%2520Objective%25201/safetysymbols.htm&amp;h=95&amp;w=93&amp;sz=3&amp;hl=en&amp;start=32&amp;um=1&amp;tbnid=AOIrcMWCY6-NPM:&amp;tbnh=80&amp;tbnw=78&amp;prev=/images%3Fq%3DLab%2BSafety%2BSymbols%26start%3D20%26ndsp%3D20%26svnum%3D10%26um%3D1%26hl%3Den%26rls%3DGGLB,GGLB:1969-53,GGLB:en%26sa%3DN
http://www.physics.utah.edu/facilities/safety/18chood.gif</a:t>
            </a:r>
            <a:endParaRPr lang="en-US"/>
          </a:p>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TextShape 1"/>
          <p:cNvSpPr txBox="1"/>
          <p:nvPr/>
        </p:nvSpPr>
        <p:spPr>
          <a:xfrm>
            <a:off x="5633802" y="6514020"/>
            <a:ext cx="4309276" cy="342630"/>
          </a:xfrm>
          <a:prstGeom prst="rect">
            <a:avLst/>
          </a:prstGeom>
        </p:spPr>
        <p:txBody>
          <a:bodyPr anchor="b"/>
          <a:lstStyle/>
          <a:p>
            <a:pPr algn="r">
              <a:lnSpc>
                <a:spcPct val="100000"/>
              </a:lnSpc>
            </a:pPr>
            <a:fld id="{39642CAE-BCA7-4474-8CBC-6842DA8B80EE}" type="slidenum">
              <a:rPr lang="en-US" sz="1200"/>
            </a:fld>
            <a:endParaRPr lang="en-US" sz="1200"/>
          </a:p>
        </p:txBody>
      </p:sp>
      <p:sp>
        <p:nvSpPr>
          <p:cNvPr id="314" name="PlaceHolder 2"/>
          <p:cNvSpPr>
            <a:spLocks noGrp="1"/>
          </p:cNvSpPr>
          <p:nvPr>
            <p:ph type="body"/>
          </p:nvPr>
        </p:nvSpPr>
        <p:spPr>
          <a:xfrm>
            <a:off x="994569" y="3257550"/>
            <a:ext cx="7956028" cy="3085830"/>
          </a:xfrm>
          <a:prstGeom prst="rect">
            <a:avLst/>
          </a:prstGeom>
        </p:spPr>
        <p:txBody>
          <a:bodyPr/>
          <a:lstStyle/>
          <a:p>
            <a:r>
              <a:rPr lang="en-US"/>
              <a:t>http://images.google.com/imgres?imgurl=http://68.90.81.6/ScienceTAKS/Integration/Science%2520TAKS%2520Objective%25201/safety4.jpg&amp;imgrefurl=http://68.90.81.6/ScienceTAKS/Integration/Science%2520TAKS%2520Objective%25201/safetysymbols.htm&amp;h=95&amp;w=93&amp;sz=3&amp;hl=en&amp;start=32&amp;um=1&amp;tbnid=AOIrcMWCY6-NPM:&amp;tbnh=80&amp;tbnw=78&amp;prev=/images%3Fq%3DLab%2BSafety%2BSymbols%26start%3D20%26ndsp%3D20%26svnum%3D10%26um%3D1%26hl%3Den%26rls%3DGGLB,GGLB:1969-53,GGLB:en%26sa%3DN
http://www.physics.utah.edu/facilities/safety/18chood.gif</a:t>
            </a:r>
            <a:endParaRPr lang="en-US"/>
          </a:p>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TextShape 1"/>
          <p:cNvSpPr txBox="1"/>
          <p:nvPr/>
        </p:nvSpPr>
        <p:spPr>
          <a:xfrm>
            <a:off x="5633802" y="6514020"/>
            <a:ext cx="4309276" cy="342630"/>
          </a:xfrm>
          <a:prstGeom prst="rect">
            <a:avLst/>
          </a:prstGeom>
        </p:spPr>
        <p:txBody>
          <a:bodyPr anchor="b"/>
          <a:lstStyle/>
          <a:p>
            <a:pPr algn="r">
              <a:lnSpc>
                <a:spcPct val="100000"/>
              </a:lnSpc>
            </a:pPr>
            <a:fld id="{BC07AA7A-3F23-4EF1-A2D0-87BD9A34A2A8}" type="slidenum">
              <a:rPr lang="en-US" sz="1200"/>
            </a:fld>
            <a:endParaRPr lang="en-US" sz="1200"/>
          </a:p>
        </p:txBody>
      </p:sp>
      <p:sp>
        <p:nvSpPr>
          <p:cNvPr id="316" name="PlaceHolder 2"/>
          <p:cNvSpPr>
            <a:spLocks noGrp="1"/>
          </p:cNvSpPr>
          <p:nvPr>
            <p:ph type="body"/>
          </p:nvPr>
        </p:nvSpPr>
        <p:spPr>
          <a:xfrm>
            <a:off x="994569" y="3257550"/>
            <a:ext cx="7956028" cy="3085830"/>
          </a:xfrm>
          <a:prstGeom prst="rect">
            <a:avLst/>
          </a:prstGeom>
        </p:spPr>
        <p:txBody>
          <a:bodyPr/>
          <a:lstStyle/>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TextShape 1"/>
          <p:cNvSpPr txBox="1"/>
          <p:nvPr/>
        </p:nvSpPr>
        <p:spPr>
          <a:xfrm>
            <a:off x="5633802" y="6514020"/>
            <a:ext cx="4309276" cy="342630"/>
          </a:xfrm>
          <a:prstGeom prst="rect">
            <a:avLst/>
          </a:prstGeom>
        </p:spPr>
        <p:txBody>
          <a:bodyPr anchor="b"/>
          <a:lstStyle/>
          <a:p>
            <a:pPr algn="r">
              <a:lnSpc>
                <a:spcPct val="100000"/>
              </a:lnSpc>
            </a:pPr>
            <a:fld id="{CE30604C-4999-47D8-8CB0-0643D7084E51}" type="slidenum">
              <a:rPr lang="en-US" sz="1200"/>
            </a:fld>
            <a:endParaRPr lang="en-US" sz="1200"/>
          </a:p>
        </p:txBody>
      </p:sp>
      <p:sp>
        <p:nvSpPr>
          <p:cNvPr id="318" name="PlaceHolder 2"/>
          <p:cNvSpPr>
            <a:spLocks noGrp="1"/>
          </p:cNvSpPr>
          <p:nvPr>
            <p:ph type="body"/>
          </p:nvPr>
        </p:nvSpPr>
        <p:spPr>
          <a:xfrm>
            <a:off x="994569" y="3257550"/>
            <a:ext cx="7956028" cy="3085830"/>
          </a:xfrm>
          <a:prstGeom prst="rect">
            <a:avLst/>
          </a:prstGeom>
        </p:spPr>
        <p:txBody>
          <a:bodyPr/>
          <a:lstStyle/>
          <a:p>
            <a:r>
              <a:rPr lang="en-US"/>
              <a:t>http://www.blinn.edu/brazos/natscience/lab/man.gif
http://images.google.com/imgres?imgurl=http://www.morrisonlabs.com/images/lab%2520safety/labkidsmistakes.jpg&amp;imgrefurl=http://www.morrisonlabs.com/lab_safety.htm&amp;h=319&amp;w=600&amp;sz=32&amp;hl=en&amp;start=101&amp;um=1&amp;tbnid=ijK8pYVbZiTVaM:&amp;tbnh=72&amp;tbnw=135&amp;prev=/images%3Fq%3Dlab%2Bsafety%2Bimages%26start%3D100%26ndsp%3D20%26svnum%3D10%26um%3D1%26hl%3Den%26rls%3DGGLB,GGLB:1969-53,GGLB:en%26sa%3DN</a:t>
            </a:r>
            <a:endParaRPr lang="en-US"/>
          </a:p>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rcRect b="3795"/>
          <a:stretch>
            <a:fillRect/>
          </a:stretch>
        </p:blipFill>
        <p:spPr>
          <a:xfrm>
            <a:off x="0" y="260350"/>
            <a:ext cx="9144000" cy="6597650"/>
          </a:xfrm>
          <a:prstGeom prst="rect">
            <a:avLst/>
          </a:prstGeom>
          <a:noFill/>
          <a:ln w="9525">
            <a:noFill/>
          </a:ln>
        </p:spPr>
      </p:pic>
      <p:sp>
        <p:nvSpPr>
          <p:cNvPr id="2051" name="Rectangle 3"/>
          <p:cNvSpPr>
            <a:spLocks noGrp="1" noChangeArrowheads="1"/>
          </p:cNvSpPr>
          <p:nvPr>
            <p:ph type="ctrTitle"/>
          </p:nvPr>
        </p:nvSpPr>
        <p:spPr>
          <a:xfrm>
            <a:off x="468313" y="620713"/>
            <a:ext cx="8207375" cy="1082675"/>
          </a:xfrm>
        </p:spPr>
        <p:txBody>
          <a:bodyPr/>
          <a:lstStyle>
            <a:lvl1pP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469900" y="1843088"/>
            <a:ext cx="8212138" cy="981075"/>
          </a:xfrm>
        </p:spPr>
        <p:txBody>
          <a:bodyPr/>
          <a:lstStyle>
            <a:lvl1pPr marL="0" indent="0">
              <a:buFontTx/>
              <a:buNone/>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 name="Rectangle 6"/>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1" name="Rectangle 7"/>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DA3D971-BD08-4105-986D-4E62801DB796}"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90500"/>
            <a:ext cx="20574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90500"/>
            <a:ext cx="60198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174750"/>
            <a:ext cx="40386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174750"/>
            <a:ext cx="40386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Footer Placeholder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9" name="Slide Number Placeholder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 name="Footer Placeholder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Slide Number Placeholder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2"/>
          <p:cNvPicPr>
            <a:picLocks noChangeAspect="1"/>
          </p:cNvPicPr>
          <p:nvPr/>
        </p:nvPicPr>
        <p:blipFill>
          <a:blip r:embed="rId12"/>
          <a:stretch>
            <a:fillRect/>
          </a:stretch>
        </p:blipFill>
        <p:spPr>
          <a:xfrm>
            <a:off x="0" y="0"/>
            <a:ext cx="9144000" cy="6858000"/>
          </a:xfrm>
          <a:prstGeom prst="rect">
            <a:avLst/>
          </a:prstGeom>
          <a:noFill/>
          <a:ln w="9525">
            <a:noFill/>
          </a:ln>
        </p:spPr>
      </p:pic>
      <p:sp>
        <p:nvSpPr>
          <p:cNvPr id="1027" name="Rectangle 3"/>
          <p:cNvSpPr>
            <a:spLocks noGrp="1"/>
          </p:cNvSpPr>
          <p:nvPr>
            <p:ph type="title"/>
          </p:nvPr>
        </p:nvSpPr>
        <p:spPr>
          <a:xfrm>
            <a:off x="457200" y="190500"/>
            <a:ext cx="82296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457200" y="1174750"/>
            <a:ext cx="82296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0" name="Rectangle 6"/>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1" name="Rectangle 7"/>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7.xml"/><Relationship Id="rId4" Type="http://schemas.openxmlformats.org/officeDocument/2006/relationships/image" Target="../media/image22.jpeg"/><Relationship Id="rId3" Type="http://schemas.openxmlformats.org/officeDocument/2006/relationships/image" Target="../media/image21.jpeg"/><Relationship Id="rId2" Type="http://schemas.openxmlformats.org/officeDocument/2006/relationships/image" Target="../media/image17.png"/><Relationship Id="rId1" Type="http://schemas.openxmlformats.org/officeDocument/2006/relationships/image" Target="../media/image20.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25.jpe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9.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7.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8.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9.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0.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1.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2.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3.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4.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5.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6.jpe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7.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8.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9.jpe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0.jpe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1.jpe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2.jpe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3.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jpeg"/><Relationship Id="rId2" Type="http://schemas.openxmlformats.org/officeDocument/2006/relationships/image" Target="../media/image6.wmf"/><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2.png"/><Relationship Id="rId3" Type="http://schemas.openxmlformats.org/officeDocument/2006/relationships/image" Target="../media/image11.jpeg"/><Relationship Id="rId2" Type="http://schemas.openxmlformats.org/officeDocument/2006/relationships/image" Target="../media/image6.wmf"/><Relationship Id="rId1" Type="http://schemas.openxmlformats.org/officeDocument/2006/relationships/image" Target="../media/image10.jpe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6.jpeg"/><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image" Target="../media/image1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TextShape 1"/>
          <p:cNvSpPr txBox="1"/>
          <p:nvPr/>
        </p:nvSpPr>
        <p:spPr>
          <a:xfrm>
            <a:off x="2071370" y="3881880"/>
            <a:ext cx="6324120" cy="1828440"/>
          </a:xfrm>
          <a:prstGeom prst="rect">
            <a:avLst/>
          </a:prstGeom>
        </p:spPr>
        <p:txBody>
          <a:bodyPr anchor="ctr"/>
          <a:lstStyle/>
          <a:p>
            <a:pPr algn="r">
              <a:lnSpc>
                <a:spcPct val="100000"/>
              </a:lnSpc>
            </a:pPr>
            <a:r>
              <a:rPr lang="en-US" sz="4200" dirty="0" err="1">
                <a:solidFill>
                  <a:srgbClr val="FFFFFF"/>
                </a:solidFill>
                <a:latin typeface="Franklin Gothic Medium" panose="020B0603020102020204"/>
              </a:rPr>
              <a:t>Potensi</a:t>
            </a:r>
            <a:r>
              <a:rPr lang="en-US" sz="4200" dirty="0">
                <a:solidFill>
                  <a:srgbClr val="FFFFFF"/>
                </a:solidFill>
                <a:latin typeface="Franklin Gothic Medium" panose="020B0603020102020204"/>
              </a:rPr>
              <a:t> </a:t>
            </a:r>
            <a:r>
              <a:rPr lang="en-US" sz="4200" dirty="0" err="1">
                <a:solidFill>
                  <a:srgbClr val="FFFFFF"/>
                </a:solidFill>
                <a:latin typeface="Franklin Gothic Medium" panose="020B0603020102020204"/>
              </a:rPr>
              <a:t>Bahaya</a:t>
            </a:r>
            <a:r>
              <a:rPr lang="en-US" sz="4200" dirty="0">
                <a:solidFill>
                  <a:srgbClr val="FFFFFF"/>
                </a:solidFill>
                <a:latin typeface="Franklin Gothic Medium" panose="020B0603020102020204"/>
              </a:rPr>
              <a:t> Kimia di K3</a:t>
            </a: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TextShape 1"/>
          <p:cNvSpPr txBox="1"/>
          <p:nvPr/>
        </p:nvSpPr>
        <p:spPr>
          <a:xfrm>
            <a:off x="1475640" y="269640"/>
            <a:ext cx="5484600" cy="1142640"/>
          </a:xfrm>
          <a:prstGeom prst="rect">
            <a:avLst/>
          </a:prstGeom>
        </p:spPr>
        <p:txBody>
          <a:bodyPr anchor="ctr">
            <a:scene3d>
              <a:camera prst="orthographicFront"/>
              <a:lightRig rig="threePt" dir="t"/>
            </a:scene3d>
          </a:bodyPr>
          <a:lstStyle/>
          <a:p>
            <a:pPr algn="ctr">
              <a:lnSpc>
                <a:spcPct val="100000"/>
              </a:lnSpc>
            </a:pPr>
            <a:r>
              <a:rPr lang="en-US" sz="3600" b="1">
                <a:ln/>
                <a:solidFill>
                  <a:schemeClr val="tx1"/>
                </a:solidFill>
                <a:effectLst>
                  <a:outerShdw blurRad="38100" dist="19050" dir="2700000" algn="tl" rotWithShape="0">
                    <a:schemeClr val="dk1">
                      <a:alpha val="40000"/>
                    </a:schemeClr>
                  </a:outerShdw>
                </a:effectLst>
                <a:latin typeface="Franklin Gothic Medium" panose="020B0603020102020204"/>
              </a:rPr>
              <a:t>ketika menggunakan Bahan Kimia </a:t>
            </a:r>
            <a:endParaRPr lang="en-US" sz="3600" b="1">
              <a:ln/>
              <a:solidFill>
                <a:schemeClr val="tx1"/>
              </a:solidFill>
              <a:effectLst>
                <a:outerShdw blurRad="38100" dist="19050" dir="2700000" algn="tl" rotWithShape="0">
                  <a:schemeClr val="dk1">
                    <a:alpha val="40000"/>
                  </a:schemeClr>
                </a:outerShdw>
              </a:effectLst>
              <a:latin typeface="Franklin Gothic Medium" panose="020B0603020102020204"/>
            </a:endParaRPr>
          </a:p>
        </p:txBody>
      </p:sp>
      <p:sp>
        <p:nvSpPr>
          <p:cNvPr id="256" name="CustomShape 2"/>
          <p:cNvSpPr/>
          <p:nvPr/>
        </p:nvSpPr>
        <p:spPr>
          <a:xfrm>
            <a:off x="4404960" y="2008080"/>
            <a:ext cx="333360" cy="791280"/>
          </a:xfrm>
          <a:prstGeom prst="rect">
            <a:avLst/>
          </a:prstGeom>
          <a:noFill/>
          <a:ln w="9360">
            <a:noFill/>
          </a:ln>
        </p:spPr>
        <p:txBody>
          <a:bodyPr wrap="none" lIns="90000" tIns="45000" rIns="90000" bIns="45000" anchor="ctr"/>
          <a:lstStyle/>
          <a:p>
            <a:pPr>
              <a:lnSpc>
                <a:spcPct val="100000"/>
              </a:lnSpc>
            </a:pPr>
          </a:p>
          <a:p>
            <a:pPr>
              <a:lnSpc>
                <a:spcPct val="100000"/>
              </a:lnSpc>
            </a:pPr>
            <a:r>
              <a:rPr lang="en-US" sz="2400">
                <a:solidFill>
                  <a:srgbClr val="000000"/>
                </a:solidFill>
                <a:latin typeface="Times New Roman" panose="02020603050405020304"/>
              </a:rPr>
              <a:t>  </a:t>
            </a:r>
            <a:endParaRPr lang="en-US" sz="2400">
              <a:solidFill>
                <a:srgbClr val="000000"/>
              </a:solidFill>
              <a:latin typeface="Times New Roman" panose="02020603050405020304"/>
            </a:endParaRPr>
          </a:p>
          <a:p>
            <a:pPr>
              <a:lnSpc>
                <a:spcPct val="100000"/>
              </a:lnSpc>
            </a:pPr>
          </a:p>
        </p:txBody>
      </p:sp>
      <p:sp>
        <p:nvSpPr>
          <p:cNvPr id="257" name="CustomShape 3"/>
          <p:cNvSpPr/>
          <p:nvPr/>
        </p:nvSpPr>
        <p:spPr>
          <a:xfrm>
            <a:off x="1080" y="3997440"/>
            <a:ext cx="257400" cy="456480"/>
          </a:xfrm>
          <a:prstGeom prst="rect">
            <a:avLst/>
          </a:prstGeom>
          <a:noFill/>
          <a:ln w="9360">
            <a:noFill/>
          </a:ln>
        </p:spPr>
        <p:txBody>
          <a:bodyPr wrap="none" lIns="90000" tIns="45000" rIns="90000" bIns="45000" anchor="ctr"/>
          <a:lstStyle/>
          <a:p>
            <a:pPr>
              <a:lnSpc>
                <a:spcPct val="100000"/>
              </a:lnSpc>
            </a:pPr>
            <a:r>
              <a:rPr lang="en-US" sz="2400">
                <a:solidFill>
                  <a:srgbClr val="000000"/>
                </a:solidFill>
                <a:latin typeface="Times New Roman" panose="02020603050405020304"/>
              </a:rPr>
              <a:t> </a:t>
            </a:r>
            <a:endParaRPr lang="en-US" sz="2400">
              <a:solidFill>
                <a:srgbClr val="000000"/>
              </a:solidFill>
              <a:latin typeface="Times New Roman" panose="02020603050405020304"/>
            </a:endParaRPr>
          </a:p>
        </p:txBody>
      </p:sp>
      <p:pic>
        <p:nvPicPr>
          <p:cNvPr id="258" name="Picture 6"/>
          <p:cNvPicPr/>
          <p:nvPr/>
        </p:nvPicPr>
        <p:blipFill>
          <a:blip r:embed="rId1"/>
          <a:stretch>
            <a:fillRect/>
          </a:stretch>
        </p:blipFill>
        <p:spPr>
          <a:xfrm>
            <a:off x="323640" y="231840"/>
            <a:ext cx="577440" cy="1180800"/>
          </a:xfrm>
          <a:prstGeom prst="rect">
            <a:avLst/>
          </a:prstGeom>
          <a:ln>
            <a:noFill/>
          </a:ln>
        </p:spPr>
      </p:pic>
      <p:sp>
        <p:nvSpPr>
          <p:cNvPr id="259" name="CustomShape 4"/>
          <p:cNvSpPr/>
          <p:nvPr/>
        </p:nvSpPr>
        <p:spPr>
          <a:xfrm>
            <a:off x="1905120" y="1600200"/>
            <a:ext cx="7086240" cy="1828440"/>
          </a:xfrm>
          <a:prstGeom prst="rect">
            <a:avLst/>
          </a:prstGeom>
          <a:noFill/>
          <a:ln w="9360">
            <a:noFill/>
          </a:ln>
        </p:spPr>
        <p:txBody>
          <a:bodyPr lIns="90000" tIns="45000" rIns="90000" bIns="45000"/>
          <a:lstStyle/>
          <a:p>
            <a:pPr>
              <a:lnSpc>
                <a:spcPct val="100000"/>
              </a:lnSpc>
              <a:buSzPct val="25000"/>
              <a:buFont typeface="Wingdings" panose="05000000000000000000" pitchFamily="2" charset="2"/>
              <a:buChar char=""/>
            </a:pPr>
            <a:r>
              <a:rPr lang="en-US" sz="2100">
                <a:solidFill>
                  <a:srgbClr val="000000"/>
                </a:solidFill>
                <a:latin typeface="Franklin Gothic Medium" panose="020B0603020102020204"/>
              </a:rPr>
              <a:t>Bacalah baik-baik informasi sebuah bahan kimia sebelum digunakan. Informasi ini terdapat dalam MSDS (Material Safety Data Sheet)</a:t>
            </a:r>
            <a:endParaRPr lang="en-US" sz="2100">
              <a:solidFill>
                <a:srgbClr val="000000"/>
              </a:solidFill>
              <a:latin typeface="Franklin Gothic Medium" panose="020B0603020102020204"/>
            </a:endParaRPr>
          </a:p>
        </p:txBody>
      </p:sp>
      <p:pic>
        <p:nvPicPr>
          <p:cNvPr id="260" name="Picture 8"/>
          <p:cNvPicPr/>
          <p:nvPr/>
        </p:nvPicPr>
        <p:blipFill>
          <a:blip r:embed="rId2"/>
          <a:stretch>
            <a:fillRect/>
          </a:stretch>
        </p:blipFill>
        <p:spPr>
          <a:xfrm>
            <a:off x="1752480" y="3200400"/>
            <a:ext cx="3467160" cy="3428640"/>
          </a:xfrm>
          <a:prstGeom prst="rect">
            <a:avLst/>
          </a:prstGeom>
          <a:ln>
            <a:noFill/>
          </a:ln>
        </p:spPr>
      </p:pic>
      <p:sp>
        <p:nvSpPr>
          <p:cNvPr id="261" name="CustomShape 5"/>
          <p:cNvSpPr/>
          <p:nvPr/>
        </p:nvSpPr>
        <p:spPr>
          <a:xfrm>
            <a:off x="5105520" y="2895480"/>
            <a:ext cx="3885840" cy="3200040"/>
          </a:xfrm>
          <a:prstGeom prst="rect">
            <a:avLst/>
          </a:prstGeom>
          <a:noFill/>
          <a:ln w="9360">
            <a:noFill/>
          </a:ln>
        </p:spPr>
        <p:txBody>
          <a:bodyPr lIns="90000" tIns="45000" rIns="90000" bIns="45000"/>
          <a:lstStyle/>
          <a:p>
            <a:pPr>
              <a:lnSpc>
                <a:spcPct val="100000"/>
              </a:lnSpc>
            </a:pPr>
          </a:p>
          <a:p>
            <a:pPr>
              <a:lnSpc>
                <a:spcPct val="100000"/>
              </a:lnSpc>
              <a:buSzPct val="25000"/>
              <a:buFont typeface="Wingdings" panose="05000000000000000000" pitchFamily="2" charset="2"/>
              <a:buChar char=""/>
            </a:pPr>
            <a:r>
              <a:rPr lang="en-US" sz="2100">
                <a:solidFill>
                  <a:srgbClr val="000000"/>
                </a:solidFill>
                <a:latin typeface="Franklin Gothic Medium" panose="020B0603020102020204"/>
              </a:rPr>
              <a:t>Tidak menyentuh, mencicip dan menghirup bahan kimia.</a:t>
            </a:r>
            <a:endParaRPr lang="en-US" sz="2100">
              <a:solidFill>
                <a:srgbClr val="000000"/>
              </a:solidFill>
              <a:latin typeface="Franklin Gothic Medium" panose="020B0603020102020204"/>
            </a:endParaRPr>
          </a:p>
          <a:p>
            <a:pPr>
              <a:lnSpc>
                <a:spcPct val="100000"/>
              </a:lnSpc>
            </a:pPr>
          </a:p>
          <a:p>
            <a:pPr>
              <a:lnSpc>
                <a:spcPct val="100000"/>
              </a:lnSpc>
              <a:buSzPct val="25000"/>
              <a:buFont typeface="Wingdings" panose="05000000000000000000" pitchFamily="2" charset="2"/>
              <a:buChar char=""/>
            </a:pPr>
            <a:r>
              <a:rPr lang="en-US" sz="2100">
                <a:solidFill>
                  <a:srgbClr val="000000"/>
                </a:solidFill>
                <a:latin typeface="Franklin Gothic Medium" panose="020B0603020102020204"/>
              </a:rPr>
              <a:t>Tidak mencampur bahan kimia sembarangan. </a:t>
            </a:r>
            <a:endParaRPr lang="en-US" sz="2100">
              <a:solidFill>
                <a:srgbClr val="000000"/>
              </a:solidFill>
              <a:latin typeface="Franklin Gothic Medium" panose="020B0603020102020204"/>
            </a:endParaRPr>
          </a:p>
        </p:txBody>
      </p:sp>
      <p:pic>
        <p:nvPicPr>
          <p:cNvPr id="262" name="Picture 10"/>
          <p:cNvPicPr/>
          <p:nvPr/>
        </p:nvPicPr>
        <p:blipFill>
          <a:blip r:embed="rId3"/>
          <a:stretch>
            <a:fillRect/>
          </a:stretch>
        </p:blipFill>
        <p:spPr>
          <a:xfrm>
            <a:off x="7924680" y="5638680"/>
            <a:ext cx="933120" cy="933120"/>
          </a:xfrm>
          <a:prstGeom prst="rect">
            <a:avLst/>
          </a:prstGeom>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59">
                                            <p:txEl>
                                              <p:pRg st="0" end="12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61">
                                            <p:txEl>
                                              <p:pRg st="1" end="5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61">
                                            <p:txEl>
                                              <p:pRg st="55" end="9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CustomShape 1"/>
          <p:cNvSpPr/>
          <p:nvPr/>
        </p:nvSpPr>
        <p:spPr>
          <a:xfrm>
            <a:off x="4404960" y="2008080"/>
            <a:ext cx="333360" cy="791280"/>
          </a:xfrm>
          <a:prstGeom prst="rect">
            <a:avLst/>
          </a:prstGeom>
          <a:noFill/>
          <a:ln w="9360">
            <a:noFill/>
          </a:ln>
        </p:spPr>
        <p:txBody>
          <a:bodyPr wrap="none" lIns="90000" tIns="45000" rIns="90000" bIns="45000" anchor="ctr"/>
          <a:lstStyle/>
          <a:p>
            <a:pPr>
              <a:lnSpc>
                <a:spcPct val="100000"/>
              </a:lnSpc>
            </a:pPr>
          </a:p>
          <a:p>
            <a:pPr>
              <a:lnSpc>
                <a:spcPct val="100000"/>
              </a:lnSpc>
            </a:pPr>
            <a:r>
              <a:rPr lang="en-US" sz="2400">
                <a:solidFill>
                  <a:srgbClr val="000000"/>
                </a:solidFill>
                <a:latin typeface="Times New Roman" panose="02020603050405020304"/>
              </a:rPr>
              <a:t>  </a:t>
            </a:r>
            <a:endParaRPr lang="en-US" sz="2400">
              <a:solidFill>
                <a:srgbClr val="000000"/>
              </a:solidFill>
              <a:latin typeface="Times New Roman" panose="02020603050405020304"/>
            </a:endParaRPr>
          </a:p>
          <a:p>
            <a:pPr>
              <a:lnSpc>
                <a:spcPct val="100000"/>
              </a:lnSpc>
            </a:pPr>
          </a:p>
        </p:txBody>
      </p:sp>
      <p:sp>
        <p:nvSpPr>
          <p:cNvPr id="264" name="CustomShape 2"/>
          <p:cNvSpPr/>
          <p:nvPr/>
        </p:nvSpPr>
        <p:spPr>
          <a:xfrm>
            <a:off x="1080" y="3997440"/>
            <a:ext cx="257400" cy="456480"/>
          </a:xfrm>
          <a:prstGeom prst="rect">
            <a:avLst/>
          </a:prstGeom>
          <a:noFill/>
          <a:ln w="9360">
            <a:noFill/>
          </a:ln>
        </p:spPr>
        <p:txBody>
          <a:bodyPr wrap="none" lIns="90000" tIns="45000" rIns="90000" bIns="45000" anchor="ctr"/>
          <a:lstStyle/>
          <a:p>
            <a:pPr>
              <a:lnSpc>
                <a:spcPct val="100000"/>
              </a:lnSpc>
            </a:pPr>
            <a:r>
              <a:rPr lang="en-US" sz="2400">
                <a:solidFill>
                  <a:srgbClr val="000000"/>
                </a:solidFill>
                <a:latin typeface="Times New Roman" panose="02020603050405020304"/>
              </a:rPr>
              <a:t> </a:t>
            </a:r>
            <a:endParaRPr lang="en-US" sz="2400">
              <a:solidFill>
                <a:srgbClr val="000000"/>
              </a:solidFill>
              <a:latin typeface="Times New Roman" panose="02020603050405020304"/>
            </a:endParaRPr>
          </a:p>
        </p:txBody>
      </p:sp>
      <p:pic>
        <p:nvPicPr>
          <p:cNvPr id="265" name="Picture 4"/>
          <p:cNvPicPr/>
          <p:nvPr/>
        </p:nvPicPr>
        <p:blipFill>
          <a:blip r:embed="rId1"/>
          <a:stretch>
            <a:fillRect/>
          </a:stretch>
        </p:blipFill>
        <p:spPr>
          <a:xfrm>
            <a:off x="7772400" y="324000"/>
            <a:ext cx="1218960" cy="1191960"/>
          </a:xfrm>
          <a:prstGeom prst="rect">
            <a:avLst/>
          </a:prstGeom>
          <a:ln>
            <a:noFill/>
          </a:ln>
        </p:spPr>
      </p:pic>
      <p:pic>
        <p:nvPicPr>
          <p:cNvPr id="266" name="Picture 5"/>
          <p:cNvPicPr/>
          <p:nvPr/>
        </p:nvPicPr>
        <p:blipFill>
          <a:blip r:embed="rId2"/>
          <a:stretch>
            <a:fillRect/>
          </a:stretch>
        </p:blipFill>
        <p:spPr>
          <a:xfrm>
            <a:off x="260280" y="226440"/>
            <a:ext cx="577440" cy="1180800"/>
          </a:xfrm>
          <a:prstGeom prst="rect">
            <a:avLst/>
          </a:prstGeom>
          <a:ln>
            <a:noFill/>
          </a:ln>
        </p:spPr>
      </p:pic>
      <p:sp>
        <p:nvSpPr>
          <p:cNvPr id="267" name="CustomShape 3"/>
          <p:cNvSpPr/>
          <p:nvPr/>
        </p:nvSpPr>
        <p:spPr>
          <a:xfrm>
            <a:off x="1600200" y="1447920"/>
            <a:ext cx="5181120" cy="1828440"/>
          </a:xfrm>
          <a:prstGeom prst="rect">
            <a:avLst/>
          </a:prstGeom>
          <a:noFill/>
          <a:ln w="9360">
            <a:noFill/>
          </a:ln>
        </p:spPr>
        <p:txBody>
          <a:bodyPr lIns="90000" tIns="45000" rIns="90000" bIns="45000"/>
          <a:lstStyle/>
          <a:p>
            <a:pPr>
              <a:lnSpc>
                <a:spcPct val="100000"/>
              </a:lnSpc>
            </a:pPr>
          </a:p>
          <a:p>
            <a:pPr>
              <a:lnSpc>
                <a:spcPct val="100000"/>
              </a:lnSpc>
              <a:buSzPct val="25000"/>
              <a:buFont typeface="Wingdings" panose="05000000000000000000" pitchFamily="2" charset="2"/>
              <a:buChar char=""/>
            </a:pPr>
            <a:r>
              <a:rPr lang="en-US" sz="2100">
                <a:solidFill>
                  <a:srgbClr val="000000"/>
                </a:solidFill>
                <a:latin typeface="Franklin Gothic Medium" panose="020B0603020102020204"/>
              </a:rPr>
              <a:t>Berhati-hati ketika memindahkan bahan kimia.</a:t>
            </a:r>
            <a:endParaRPr lang="en-US" sz="2100">
              <a:solidFill>
                <a:srgbClr val="000000"/>
              </a:solidFill>
              <a:latin typeface="Franklin Gothic Medium" panose="020B0603020102020204"/>
            </a:endParaRPr>
          </a:p>
          <a:p>
            <a:pPr>
              <a:lnSpc>
                <a:spcPct val="100000"/>
              </a:lnSpc>
              <a:buSzPct val="25000"/>
              <a:buFont typeface="Wingdings" panose="05000000000000000000" pitchFamily="2" charset="2"/>
              <a:buChar char=""/>
            </a:pPr>
            <a:r>
              <a:rPr lang="en-US" sz="2100">
                <a:solidFill>
                  <a:srgbClr val="000000"/>
                </a:solidFill>
                <a:latin typeface="Franklin Gothic Medium" panose="020B0603020102020204"/>
              </a:rPr>
              <a:t>Pastikan kontainer bahan kimia selalu dalam keadaan tertutup ketika tidak digunakan. </a:t>
            </a:r>
            <a:endParaRPr lang="en-US" sz="2100">
              <a:solidFill>
                <a:srgbClr val="000000"/>
              </a:solidFill>
              <a:latin typeface="Franklin Gothic Medium" panose="020B0603020102020204"/>
            </a:endParaRPr>
          </a:p>
          <a:p>
            <a:pPr>
              <a:lnSpc>
                <a:spcPct val="100000"/>
              </a:lnSpc>
              <a:buSzPct val="25000"/>
              <a:buFont typeface="Wingdings" panose="05000000000000000000" pitchFamily="2" charset="2"/>
              <a:buChar char=""/>
            </a:pPr>
            <a:r>
              <a:rPr lang="en-US" sz="2100">
                <a:solidFill>
                  <a:srgbClr val="000000"/>
                </a:solidFill>
                <a:latin typeface="Franklin Gothic Medium" panose="020B0603020102020204"/>
              </a:rPr>
              <a:t>Anggaplah seluruh bahan kimia tersebut berbahaya.  </a:t>
            </a:r>
            <a:endParaRPr lang="en-US" sz="2100">
              <a:solidFill>
                <a:srgbClr val="000000"/>
              </a:solidFill>
              <a:latin typeface="Franklin Gothic Medium" panose="020B0603020102020204"/>
            </a:endParaRPr>
          </a:p>
          <a:p>
            <a:pPr>
              <a:lnSpc>
                <a:spcPct val="100000"/>
              </a:lnSpc>
              <a:buSzPct val="25000"/>
              <a:buFont typeface="Wingdings" panose="05000000000000000000" pitchFamily="2" charset="2"/>
              <a:buChar char=""/>
            </a:pPr>
            <a:r>
              <a:rPr lang="en-US" sz="2100">
                <a:solidFill>
                  <a:srgbClr val="000000"/>
                </a:solidFill>
                <a:latin typeface="Franklin Gothic Medium" panose="020B0603020102020204"/>
              </a:rPr>
              <a:t>Berikan label dan simpan bahan kimia sesuai dengan aturan</a:t>
            </a:r>
            <a:endParaRPr lang="en-US" sz="2100">
              <a:solidFill>
                <a:srgbClr val="000000"/>
              </a:solidFill>
              <a:latin typeface="Franklin Gothic Medium" panose="020B0603020102020204"/>
            </a:endParaRPr>
          </a:p>
          <a:p>
            <a:pPr>
              <a:lnSpc>
                <a:spcPct val="100000"/>
              </a:lnSpc>
            </a:pPr>
          </a:p>
        </p:txBody>
      </p:sp>
      <p:pic>
        <p:nvPicPr>
          <p:cNvPr id="268" name="Picture 7"/>
          <p:cNvPicPr/>
          <p:nvPr/>
        </p:nvPicPr>
        <p:blipFill>
          <a:blip r:embed="rId3"/>
          <a:stretch>
            <a:fillRect/>
          </a:stretch>
        </p:blipFill>
        <p:spPr>
          <a:xfrm>
            <a:off x="6858000" y="3505320"/>
            <a:ext cx="1523520" cy="1523520"/>
          </a:xfrm>
          <a:prstGeom prst="rect">
            <a:avLst/>
          </a:prstGeom>
          <a:ln>
            <a:noFill/>
          </a:ln>
        </p:spPr>
      </p:pic>
      <p:pic>
        <p:nvPicPr>
          <p:cNvPr id="269" name="Picture 9"/>
          <p:cNvPicPr/>
          <p:nvPr/>
        </p:nvPicPr>
        <p:blipFill>
          <a:blip r:embed="rId4"/>
          <a:srcRect t="49107" b="29856"/>
          <a:stretch>
            <a:fillRect/>
          </a:stretch>
        </p:blipFill>
        <p:spPr>
          <a:xfrm>
            <a:off x="1752480" y="5334120"/>
            <a:ext cx="4858200" cy="1218960"/>
          </a:xfrm>
          <a:prstGeom prst="rect">
            <a:avLst/>
          </a:prstGeom>
          <a:ln>
            <a:noFill/>
          </a:ln>
        </p:spPr>
      </p:pic>
      <p:pic>
        <p:nvPicPr>
          <p:cNvPr id="270" name="Picture 10"/>
          <p:cNvPicPr/>
          <p:nvPr/>
        </p:nvPicPr>
        <p:blipFill>
          <a:blip r:embed="rId4"/>
          <a:srcRect l="25915" t="71475" r="25915" b="6358"/>
          <a:stretch>
            <a:fillRect/>
          </a:stretch>
        </p:blipFill>
        <p:spPr>
          <a:xfrm>
            <a:off x="6472440" y="5334120"/>
            <a:ext cx="2290320" cy="1218960"/>
          </a:xfrm>
          <a:prstGeom prst="rect">
            <a:avLst/>
          </a:prstGeom>
          <a:ln>
            <a:noFill/>
          </a:ln>
        </p:spPr>
      </p:pic>
      <p:pic>
        <p:nvPicPr>
          <p:cNvPr id="271" name="Picture 11"/>
          <p:cNvPicPr/>
          <p:nvPr/>
        </p:nvPicPr>
        <p:blipFill>
          <a:blip r:embed="rId4"/>
          <a:srcRect l="51831" t="-3392" r="25915" b="77934"/>
          <a:stretch>
            <a:fillRect/>
          </a:stretch>
        </p:blipFill>
        <p:spPr>
          <a:xfrm>
            <a:off x="6858000" y="1676520"/>
            <a:ext cx="1464840" cy="1828440"/>
          </a:xfrm>
          <a:prstGeom prst="rect">
            <a:avLst/>
          </a:prstGeom>
          <a:ln>
            <a:noFill/>
          </a:ln>
        </p:spPr>
      </p:pic>
      <p:sp>
        <p:nvSpPr>
          <p:cNvPr id="272" name="TextShape 4"/>
          <p:cNvSpPr txBox="1"/>
          <p:nvPr/>
        </p:nvSpPr>
        <p:spPr>
          <a:xfrm>
            <a:off x="1373040" y="242640"/>
            <a:ext cx="5484600" cy="1142640"/>
          </a:xfrm>
          <a:prstGeom prst="rect">
            <a:avLst/>
          </a:prstGeom>
        </p:spPr>
        <p:txBody>
          <a:bodyPr anchor="ctr">
            <a:scene3d>
              <a:camera prst="orthographicFront"/>
              <a:lightRig rig="threePt" dir="t"/>
            </a:scene3d>
          </a:bodyPr>
          <a:lstStyle/>
          <a:p>
            <a:pPr algn="ctr">
              <a:lnSpc>
                <a:spcPct val="100000"/>
              </a:lnSpc>
            </a:pPr>
            <a:r>
              <a:rPr lang="en-US" sz="3600" b="1">
                <a:ln/>
                <a:solidFill>
                  <a:schemeClr val="tx1"/>
                </a:solidFill>
                <a:effectLst>
                  <a:outerShdw blurRad="38100" dist="19050" dir="2700000" algn="tl" rotWithShape="0">
                    <a:schemeClr val="dk1">
                      <a:alpha val="40000"/>
                    </a:schemeClr>
                  </a:outerShdw>
                </a:effectLst>
                <a:latin typeface="Franklin Gothic Medium" panose="020B0603020102020204"/>
              </a:rPr>
              <a:t>ketika menggunakan Bahan Kimia </a:t>
            </a:r>
            <a:endParaRPr lang="en-US" sz="3600" b="1">
              <a:ln/>
              <a:solidFill>
                <a:schemeClr val="tx1"/>
              </a:solidFill>
              <a:effectLst>
                <a:outerShdw blurRad="38100" dist="19050" dir="2700000" algn="tl" rotWithShape="0">
                  <a:schemeClr val="dk1">
                    <a:alpha val="40000"/>
                  </a:schemeClr>
                </a:outerShdw>
              </a:effectLst>
              <a:latin typeface="Franklin Gothic Medium" panose="020B06030201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67">
                                            <p:txEl>
                                              <p:pRg st="1" end="4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67">
                                            <p:txEl>
                                              <p:pRg st="46" end="13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67">
                                            <p:txEl>
                                              <p:pRg st="132" end="18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267">
                                            <p:txEl>
                                              <p:pRg st="184" end="24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TextShape 1"/>
          <p:cNvSpPr txBox="1"/>
          <p:nvPr/>
        </p:nvSpPr>
        <p:spPr>
          <a:xfrm>
            <a:off x="380880" y="1719000"/>
            <a:ext cx="8407440" cy="4407120"/>
          </a:xfrm>
          <a:prstGeom prst="rect">
            <a:avLst/>
          </a:prstGeom>
        </p:spPr>
        <p:txBody>
          <a:bodyPr/>
          <a:lstStyle/>
          <a:p>
            <a:pPr>
              <a:lnSpc>
                <a:spcPct val="100000"/>
              </a:lnSpc>
              <a:buFont typeface="Wingdings 2" panose="05020102010507070707" charset="2"/>
              <a:buChar char=""/>
            </a:pPr>
            <a:r>
              <a:rPr lang="en-US" sz="2000">
                <a:solidFill>
                  <a:srgbClr val="534949"/>
                </a:solidFill>
                <a:latin typeface="Franklin Gothic Medium" panose="020B0603020102020204"/>
              </a:rPr>
              <a:t>Eksposure terhadap berbagai macam bahan biologi yang digunakan di dalam laboratorium.</a:t>
            </a:r>
            <a:endParaRPr lang="en-US" sz="2000">
              <a:solidFill>
                <a:srgbClr val="534949"/>
              </a:solidFill>
              <a:latin typeface="Franklin Gothic Medium" panose="020B0603020102020204"/>
            </a:endParaRPr>
          </a:p>
          <a:p>
            <a:pPr>
              <a:lnSpc>
                <a:spcPct val="100000"/>
              </a:lnSpc>
            </a:pPr>
            <a:r>
              <a:rPr lang="en-US" sz="2000">
                <a:solidFill>
                  <a:srgbClr val="534949"/>
                </a:solidFill>
                <a:latin typeface="Franklin Gothic Medium" panose="020B0603020102020204"/>
              </a:rPr>
              <a:t>Virus </a:t>
            </a:r>
            <a:endParaRPr lang="en-US" sz="2000">
              <a:solidFill>
                <a:srgbClr val="534949"/>
              </a:solidFill>
              <a:latin typeface="Franklin Gothic Medium" panose="020B0603020102020204"/>
            </a:endParaRPr>
          </a:p>
          <a:p>
            <a:pPr>
              <a:lnSpc>
                <a:spcPct val="100000"/>
              </a:lnSpc>
            </a:pPr>
            <a:r>
              <a:rPr lang="en-US" sz="2000">
                <a:solidFill>
                  <a:srgbClr val="534949"/>
                </a:solidFill>
                <a:latin typeface="Franklin Gothic Medium" panose="020B0603020102020204"/>
              </a:rPr>
              <a:t>Bakteri</a:t>
            </a:r>
            <a:endParaRPr lang="en-US" sz="2000">
              <a:solidFill>
                <a:srgbClr val="534949"/>
              </a:solidFill>
              <a:latin typeface="Franklin Gothic Medium" panose="020B0603020102020204"/>
            </a:endParaRPr>
          </a:p>
          <a:p>
            <a:pPr>
              <a:lnSpc>
                <a:spcPct val="100000"/>
              </a:lnSpc>
            </a:pPr>
            <a:r>
              <a:rPr lang="en-US" sz="2000">
                <a:solidFill>
                  <a:srgbClr val="534949"/>
                </a:solidFill>
                <a:latin typeface="Franklin Gothic Medium" panose="020B0603020102020204"/>
              </a:rPr>
              <a:t>Fungi</a:t>
            </a:r>
            <a:endParaRPr lang="en-US" sz="2000">
              <a:solidFill>
                <a:srgbClr val="534949"/>
              </a:solidFill>
              <a:latin typeface="Franklin Gothic Medium" panose="020B0603020102020204"/>
            </a:endParaRPr>
          </a:p>
          <a:p>
            <a:pPr>
              <a:lnSpc>
                <a:spcPct val="100000"/>
              </a:lnSpc>
            </a:pPr>
            <a:r>
              <a:rPr lang="en-US" sz="2000">
                <a:solidFill>
                  <a:srgbClr val="534949"/>
                </a:solidFill>
                <a:latin typeface="Franklin Gothic Medium" panose="020B0603020102020204"/>
              </a:rPr>
              <a:t>Parasit</a:t>
            </a:r>
            <a:endParaRPr lang="en-US" sz="2000">
              <a:solidFill>
                <a:srgbClr val="534949"/>
              </a:solidFill>
              <a:latin typeface="Franklin Gothic Medium" panose="020B0603020102020204"/>
            </a:endParaRPr>
          </a:p>
          <a:p>
            <a:pPr>
              <a:lnSpc>
                <a:spcPct val="100000"/>
              </a:lnSpc>
            </a:pPr>
            <a:r>
              <a:rPr lang="en-US" sz="2000">
                <a:solidFill>
                  <a:srgbClr val="534949"/>
                </a:solidFill>
                <a:latin typeface="Franklin Gothic Medium" panose="020B0603020102020204"/>
              </a:rPr>
              <a:t>Melalui inhalasi, ingestif, kulit dan kontak membran mukosa atau eksposur dari gigitan/sengatan hewan coba dan kecelakaan karena jarum suntik.</a:t>
            </a:r>
            <a:endParaRPr lang="en-US" sz="2000">
              <a:solidFill>
                <a:srgbClr val="534949"/>
              </a:solidFill>
              <a:latin typeface="Franklin Gothic Medium" panose="020B0603020102020204"/>
            </a:endParaRPr>
          </a:p>
        </p:txBody>
      </p:sp>
      <p:sp>
        <p:nvSpPr>
          <p:cNvPr id="274" name="TextShape 2"/>
          <p:cNvSpPr txBox="1"/>
          <p:nvPr/>
        </p:nvSpPr>
        <p:spPr>
          <a:xfrm>
            <a:off x="380880" y="355680"/>
            <a:ext cx="8380800" cy="1054080"/>
          </a:xfrm>
          <a:prstGeom prst="rect">
            <a:avLst/>
          </a:prstGeom>
        </p:spPr>
        <p:txBody>
          <a:bodyPr anchor="ctr">
            <a:scene3d>
              <a:camera prst="orthographicFront"/>
              <a:lightRig rig="threePt" dir="t"/>
            </a:scene3d>
          </a:bodyPr>
          <a:lstStyle/>
          <a:p>
            <a:pPr algn="ctr">
              <a:lnSpc>
                <a:spcPct val="100000"/>
              </a:lnSpc>
            </a:pPr>
            <a:r>
              <a:rPr lang="en-US" sz="3200">
                <a:ln/>
                <a:solidFill>
                  <a:schemeClr val="tx1"/>
                </a:solidFill>
                <a:effectLst>
                  <a:outerShdw blurRad="38100" dist="19050" dir="2700000" algn="tl" rotWithShape="0">
                    <a:schemeClr val="dk1">
                      <a:alpha val="40000"/>
                    </a:schemeClr>
                  </a:outerShdw>
                </a:effectLst>
                <a:latin typeface="Franklin Gothic Medium" panose="020B0603020102020204"/>
              </a:rPr>
              <a:t>Potensi Bahaya Biologi </a:t>
            </a:r>
            <a:endParaRPr lang="en-US" sz="3200">
              <a:ln/>
              <a:solidFill>
                <a:schemeClr val="tx1"/>
              </a:solidFill>
              <a:effectLst>
                <a:outerShdw blurRad="38100" dist="19050" dir="2700000" algn="tl" rotWithShape="0">
                  <a:schemeClr val="dk1">
                    <a:alpha val="40000"/>
                  </a:schemeClr>
                </a:outerShdw>
              </a:effectLst>
              <a:latin typeface="Franklin Gothic Medium" panose="020B0603020102020204"/>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CustomShape 1"/>
          <p:cNvSpPr/>
          <p:nvPr/>
        </p:nvSpPr>
        <p:spPr>
          <a:xfrm>
            <a:off x="827640" y="298800"/>
            <a:ext cx="6933960" cy="1142640"/>
          </a:xfrm>
          <a:prstGeom prst="rect">
            <a:avLst/>
          </a:prstGeom>
          <a:noFill/>
          <a:ln>
            <a:noFill/>
          </a:ln>
        </p:spPr>
        <p:txBody>
          <a:bodyPr anchor="ctr">
            <a:scene3d>
              <a:camera prst="orthographicFront"/>
              <a:lightRig rig="threePt" dir="t"/>
            </a:scene3d>
          </a:bodyPr>
          <a:lstStyle/>
          <a:p>
            <a:pPr algn="ctr">
              <a:lnSpc>
                <a:spcPct val="100000"/>
              </a:lnSpc>
            </a:pPr>
            <a:r>
              <a:rPr lang="en-US" sz="4400">
                <a:ln/>
                <a:solidFill>
                  <a:schemeClr val="tx1"/>
                </a:solidFill>
                <a:effectLst>
                  <a:outerShdw blurRad="38100" dist="19050" dir="2700000" algn="tl" rotWithShape="0">
                    <a:schemeClr val="dk1">
                      <a:alpha val="40000"/>
                    </a:schemeClr>
                  </a:outerShdw>
                </a:effectLst>
                <a:latin typeface="Tahoma" panose="020B0604030504040204"/>
              </a:rPr>
              <a:t>  </a:t>
            </a:r>
            <a:r>
              <a:rPr lang="en-US" sz="3900" b="1">
                <a:ln/>
                <a:solidFill>
                  <a:schemeClr val="tx1"/>
                </a:solidFill>
                <a:effectLst>
                  <a:outerShdw blurRad="38100" dist="19050" dir="2700000" algn="tl" rotWithShape="0">
                    <a:schemeClr val="dk1">
                      <a:alpha val="40000"/>
                    </a:schemeClr>
                  </a:outerShdw>
                </a:effectLst>
                <a:latin typeface="Franklin Gothic Medium" panose="020B0603020102020204"/>
              </a:rPr>
              <a:t>Ketika Bekerja dengan </a:t>
            </a:r>
            <a:endParaRPr lang="en-US" sz="3900" b="1">
              <a:ln/>
              <a:solidFill>
                <a:schemeClr val="tx1"/>
              </a:solidFill>
              <a:effectLst>
                <a:outerShdw blurRad="38100" dist="19050" dir="2700000" algn="tl" rotWithShape="0">
                  <a:schemeClr val="dk1">
                    <a:alpha val="40000"/>
                  </a:schemeClr>
                </a:outerShdw>
              </a:effectLst>
              <a:latin typeface="Franklin Gothic Medium" panose="020B0603020102020204"/>
            </a:endParaRPr>
          </a:p>
          <a:p>
            <a:pPr algn="ctr">
              <a:lnSpc>
                <a:spcPct val="100000"/>
              </a:lnSpc>
            </a:pPr>
            <a:r>
              <a:rPr lang="en-US" sz="3900" b="1">
                <a:ln/>
                <a:solidFill>
                  <a:schemeClr val="tx1"/>
                </a:solidFill>
                <a:effectLst>
                  <a:outerShdw blurRad="38100" dist="19050" dir="2700000" algn="tl" rotWithShape="0">
                    <a:schemeClr val="dk1">
                      <a:alpha val="40000"/>
                    </a:schemeClr>
                  </a:outerShdw>
                </a:effectLst>
                <a:latin typeface="Franklin Gothic Medium" panose="020B0603020102020204"/>
              </a:rPr>
              <a:t>Bahan Biologik </a:t>
            </a:r>
            <a:endParaRPr lang="en-US" sz="3900" b="1">
              <a:ln/>
              <a:solidFill>
                <a:schemeClr val="tx1"/>
              </a:solidFill>
              <a:effectLst>
                <a:outerShdw blurRad="38100" dist="19050" dir="2700000" algn="tl" rotWithShape="0">
                  <a:schemeClr val="dk1">
                    <a:alpha val="40000"/>
                  </a:schemeClr>
                </a:outerShdw>
              </a:effectLst>
              <a:latin typeface="Franklin Gothic Medium" panose="020B0603020102020204"/>
            </a:endParaRPr>
          </a:p>
        </p:txBody>
      </p:sp>
      <p:sp>
        <p:nvSpPr>
          <p:cNvPr id="276" name="CustomShape 2"/>
          <p:cNvSpPr/>
          <p:nvPr/>
        </p:nvSpPr>
        <p:spPr>
          <a:xfrm>
            <a:off x="467640" y="1917000"/>
            <a:ext cx="7238520" cy="4419360"/>
          </a:xfrm>
          <a:prstGeom prst="rect">
            <a:avLst/>
          </a:prstGeom>
          <a:noFill/>
          <a:ln>
            <a:noFill/>
          </a:ln>
        </p:spPr>
        <p:txBody>
          <a:bodyPr/>
          <a:lstStyle/>
          <a:p>
            <a:pPr>
              <a:lnSpc>
                <a:spcPct val="100000"/>
              </a:lnSpc>
              <a:buSzPct val="25000"/>
              <a:buFont typeface="Wingdings" panose="05000000000000000000" pitchFamily="2" charset="2"/>
              <a:buChar char=""/>
            </a:pPr>
            <a:r>
              <a:rPr lang="en-US" sz="2400">
                <a:solidFill>
                  <a:srgbClr val="000000"/>
                </a:solidFill>
                <a:latin typeface="Tahoma" panose="020B0604030504040204"/>
              </a:rPr>
              <a:t>Bekerja sesuai dengan SOP  </a:t>
            </a:r>
            <a:endParaRPr lang="en-US" sz="2400">
              <a:solidFill>
                <a:srgbClr val="000000"/>
              </a:solidFill>
              <a:latin typeface="Tahoma" panose="020B0604030504040204"/>
            </a:endParaRPr>
          </a:p>
          <a:p>
            <a:pPr>
              <a:lnSpc>
                <a:spcPct val="100000"/>
              </a:lnSpc>
              <a:buSzPct val="25000"/>
              <a:buFont typeface="Wingdings" panose="05000000000000000000" pitchFamily="2" charset="2"/>
              <a:buChar char=""/>
            </a:pPr>
            <a:r>
              <a:rPr lang="en-US" sz="2400">
                <a:solidFill>
                  <a:srgbClr val="000000"/>
                </a:solidFill>
                <a:latin typeface="Tahoma" panose="020B0604030504040204"/>
              </a:rPr>
              <a:t>Gunakan APD yang sesuai</a:t>
            </a:r>
            <a:endParaRPr lang="en-US" sz="2400">
              <a:solidFill>
                <a:srgbClr val="000000"/>
              </a:solidFill>
              <a:latin typeface="Tahoma" panose="020B0604030504040204"/>
            </a:endParaRPr>
          </a:p>
          <a:p>
            <a:pPr>
              <a:lnSpc>
                <a:spcPct val="100000"/>
              </a:lnSpc>
              <a:buSzPct val="25000"/>
              <a:buFont typeface="Wingdings" panose="05000000000000000000" pitchFamily="2" charset="2"/>
              <a:buChar char=""/>
            </a:pPr>
            <a:r>
              <a:rPr lang="en-US" sz="2400">
                <a:solidFill>
                  <a:srgbClr val="000000"/>
                </a:solidFill>
                <a:latin typeface="Tahoma" panose="020B0604030504040204"/>
              </a:rPr>
              <a:t>Perlakukan semua darah dan cairan tubuh sebagai cairan yang berbahaya</a:t>
            </a:r>
            <a:endParaRPr lang="en-US" sz="2400">
              <a:solidFill>
                <a:srgbClr val="000000"/>
              </a:solidFill>
              <a:latin typeface="Tahoma" panose="020B0604030504040204"/>
            </a:endParaRPr>
          </a:p>
          <a:p>
            <a:pPr>
              <a:lnSpc>
                <a:spcPct val="100000"/>
              </a:lnSpc>
              <a:buSzPct val="25000"/>
              <a:buFont typeface="Wingdings" panose="05000000000000000000" pitchFamily="2" charset="2"/>
              <a:buChar char=""/>
            </a:pPr>
            <a:r>
              <a:rPr lang="en-US" sz="2400">
                <a:solidFill>
                  <a:srgbClr val="000000"/>
                </a:solidFill>
                <a:latin typeface="Tahoma" panose="020B0604030504040204"/>
              </a:rPr>
              <a:t>Lakukan dekontaminasi dengan seksama dan dengan langkah yang benar</a:t>
            </a:r>
            <a:endParaRPr lang="en-US" sz="2400">
              <a:solidFill>
                <a:srgbClr val="000000"/>
              </a:solidFill>
              <a:latin typeface="Tahoma" panose="020B0604030504040204"/>
            </a:endParaRPr>
          </a:p>
          <a:p>
            <a:pPr>
              <a:lnSpc>
                <a:spcPct val="100000"/>
              </a:lnSpc>
              <a:buSzPct val="25000"/>
              <a:buFont typeface="Wingdings" panose="05000000000000000000" pitchFamily="2" charset="2"/>
              <a:buChar char=""/>
            </a:pPr>
            <a:r>
              <a:rPr lang="en-US" sz="2400">
                <a:solidFill>
                  <a:srgbClr val="000000"/>
                </a:solidFill>
                <a:latin typeface="Tahoma" panose="020B0604030504040204"/>
              </a:rPr>
              <a:t>Membuang material yang sudah terkontaminasi sesuai dengan aturan</a:t>
            </a:r>
            <a:r>
              <a:rPr lang="en-US" sz="2800">
                <a:solidFill>
                  <a:srgbClr val="000000"/>
                </a:solidFill>
                <a:latin typeface="Tahoma" panose="020B0604030504040204"/>
              </a:rPr>
              <a:t>. </a:t>
            </a:r>
            <a:endParaRPr lang="en-US" sz="2800">
              <a:solidFill>
                <a:srgbClr val="000000"/>
              </a:solidFill>
              <a:latin typeface="Tahoma" panose="020B0604030504040204"/>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TextShape 1"/>
          <p:cNvSpPr txBox="1"/>
          <p:nvPr/>
        </p:nvSpPr>
        <p:spPr>
          <a:xfrm>
            <a:off x="380880" y="1719000"/>
            <a:ext cx="8407440" cy="4407120"/>
          </a:xfrm>
          <a:prstGeom prst="rect">
            <a:avLst/>
          </a:prstGeom>
        </p:spPr>
        <p:txBody>
          <a:bodyPr/>
          <a:lstStyle/>
          <a:p>
            <a:pPr>
              <a:lnSpc>
                <a:spcPct val="100000"/>
              </a:lnSpc>
              <a:buFont typeface="Wingdings 2" panose="05020102010507070707" charset="2"/>
              <a:buChar char=""/>
            </a:pPr>
            <a:r>
              <a:rPr lang="en-US" sz="2000">
                <a:solidFill>
                  <a:srgbClr val="534949"/>
                </a:solidFill>
                <a:latin typeface="Franklin Gothic Medium" panose="020B0603020102020204"/>
              </a:rPr>
              <a:t>Efek Muskuskeletal dari pekerjaan yang berulang dengan posisi yang tetap, duduk atau berdiri dalam waktu yang lama.</a:t>
            </a:r>
            <a:endParaRPr lang="en-US" sz="2000">
              <a:solidFill>
                <a:srgbClr val="534949"/>
              </a:solidFill>
              <a:latin typeface="Franklin Gothic Medium" panose="020B0603020102020204"/>
            </a:endParaRPr>
          </a:p>
          <a:p>
            <a:pPr>
              <a:lnSpc>
                <a:spcPct val="100000"/>
              </a:lnSpc>
              <a:buFont typeface="Wingdings 2" panose="05020102010507070707" charset="2"/>
              <a:buChar char=""/>
            </a:pPr>
            <a:r>
              <a:rPr lang="en-US" sz="2000">
                <a:solidFill>
                  <a:srgbClr val="534949"/>
                </a:solidFill>
                <a:latin typeface="Franklin Gothic Medium" panose="020B0603020102020204"/>
              </a:rPr>
              <a:t>Cara menghandling barang berat yang salah</a:t>
            </a:r>
            <a:endParaRPr lang="en-US" sz="2000">
              <a:solidFill>
                <a:srgbClr val="534949"/>
              </a:solidFill>
              <a:latin typeface="Franklin Gothic Medium" panose="020B0603020102020204"/>
            </a:endParaRPr>
          </a:p>
          <a:p>
            <a:pPr>
              <a:lnSpc>
                <a:spcPct val="100000"/>
              </a:lnSpc>
              <a:buFont typeface="Wingdings 2" panose="05020102010507070707" charset="2"/>
              <a:buChar char=""/>
            </a:pPr>
            <a:r>
              <a:rPr lang="en-US" sz="2000">
                <a:solidFill>
                  <a:srgbClr val="534949"/>
                </a:solidFill>
                <a:latin typeface="Franklin Gothic Medium" panose="020B0603020102020204"/>
              </a:rPr>
              <a:t>Tegangan pada mata ketika bekerja terlalu lama dengan alat yang  mengeluarkan cahaya: layar komputer, mikroskop, ruang gelap dll.</a:t>
            </a:r>
            <a:endParaRPr lang="en-US" sz="2000">
              <a:solidFill>
                <a:srgbClr val="534949"/>
              </a:solidFill>
              <a:latin typeface="Franklin Gothic Medium" panose="020B0603020102020204"/>
            </a:endParaRPr>
          </a:p>
          <a:p>
            <a:pPr>
              <a:lnSpc>
                <a:spcPct val="100000"/>
              </a:lnSpc>
              <a:buFont typeface="Wingdings 2" panose="05020102010507070707" charset="2"/>
              <a:buChar char=""/>
            </a:pPr>
            <a:r>
              <a:rPr lang="en-US" sz="2000">
                <a:solidFill>
                  <a:srgbClr val="534949"/>
                </a:solidFill>
                <a:latin typeface="Franklin Gothic Medium" panose="020B0603020102020204"/>
              </a:rPr>
              <a:t>Cumulative Trauma Disorder (CTD) keluhan yang muncul karena gerakan yang berulang dalam waktu lama seperti pipetting, alat counting manual dll.</a:t>
            </a:r>
            <a:endParaRPr lang="en-US" sz="2000">
              <a:solidFill>
                <a:srgbClr val="534949"/>
              </a:solidFill>
              <a:latin typeface="Franklin Gothic Medium" panose="020B0603020102020204"/>
            </a:endParaRPr>
          </a:p>
          <a:p>
            <a:pPr>
              <a:lnSpc>
                <a:spcPct val="100000"/>
              </a:lnSpc>
            </a:pPr>
          </a:p>
        </p:txBody>
      </p:sp>
      <p:sp>
        <p:nvSpPr>
          <p:cNvPr id="278" name="TextShape 2"/>
          <p:cNvSpPr txBox="1"/>
          <p:nvPr/>
        </p:nvSpPr>
        <p:spPr>
          <a:xfrm>
            <a:off x="380880" y="355680"/>
            <a:ext cx="8380800" cy="1054080"/>
          </a:xfrm>
          <a:prstGeom prst="rect">
            <a:avLst/>
          </a:prstGeom>
        </p:spPr>
        <p:txBody>
          <a:bodyPr anchor="ctr">
            <a:scene3d>
              <a:camera prst="orthographicFront"/>
              <a:lightRig rig="threePt" dir="t"/>
            </a:scene3d>
          </a:bodyPr>
          <a:lstStyle/>
          <a:p>
            <a:pPr algn="ctr">
              <a:lnSpc>
                <a:spcPct val="100000"/>
              </a:lnSpc>
            </a:pPr>
            <a:r>
              <a:rPr lang="en-US" sz="3200">
                <a:ln/>
                <a:solidFill>
                  <a:schemeClr val="tx1"/>
                </a:solidFill>
                <a:effectLst>
                  <a:outerShdw blurRad="38100" dist="19050" dir="2700000" algn="tl" rotWithShape="0">
                    <a:schemeClr val="dk1">
                      <a:alpha val="40000"/>
                    </a:schemeClr>
                  </a:outerShdw>
                </a:effectLst>
                <a:latin typeface="Franklin Gothic Medium" panose="020B0603020102020204"/>
              </a:rPr>
              <a:t>Potensi Bahaya Ergonomi</a:t>
            </a:r>
            <a:endParaRPr lang="en-US" sz="3200">
              <a:ln/>
              <a:solidFill>
                <a:schemeClr val="tx1"/>
              </a:solidFill>
              <a:effectLst>
                <a:outerShdw blurRad="38100" dist="19050" dir="2700000" algn="tl" rotWithShape="0">
                  <a:schemeClr val="dk1">
                    <a:alpha val="40000"/>
                  </a:schemeClr>
                </a:outerShdw>
              </a:effectLst>
              <a:latin typeface="Franklin Gothic Medium" panose="020B0603020102020204"/>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TextShape 1"/>
          <p:cNvSpPr txBox="1"/>
          <p:nvPr/>
        </p:nvSpPr>
        <p:spPr>
          <a:xfrm>
            <a:off x="380880" y="1719000"/>
            <a:ext cx="8407440" cy="4407120"/>
          </a:xfrm>
          <a:prstGeom prst="rect">
            <a:avLst/>
          </a:prstGeom>
        </p:spPr>
        <p:txBody>
          <a:bodyPr/>
          <a:lstStyle/>
          <a:p>
            <a:pPr>
              <a:lnSpc>
                <a:spcPct val="100000"/>
              </a:lnSpc>
              <a:buFont typeface="Wingdings 2" panose="05020102010507070707" charset="2"/>
              <a:buChar char=""/>
            </a:pPr>
            <a:r>
              <a:rPr lang="en-US" sz="2000">
                <a:solidFill>
                  <a:srgbClr val="534949"/>
                </a:solidFill>
                <a:latin typeface="Franklin Gothic Medium" panose="020B0603020102020204"/>
              </a:rPr>
              <a:t>Efek psikologis yang timbul karena telah terbiasa terhadap suatu pekerjaan sehingga hilangnya kewaspadaan. </a:t>
            </a:r>
            <a:endParaRPr lang="en-US" sz="2000">
              <a:solidFill>
                <a:srgbClr val="534949"/>
              </a:solidFill>
              <a:latin typeface="Franklin Gothic Medium" panose="020B0603020102020204"/>
            </a:endParaRPr>
          </a:p>
          <a:p>
            <a:pPr>
              <a:lnSpc>
                <a:spcPct val="100000"/>
              </a:lnSpc>
              <a:buFont typeface="Wingdings 2" panose="05020102010507070707" charset="2"/>
              <a:buChar char=""/>
            </a:pPr>
            <a:r>
              <a:rPr lang="en-US" sz="2000">
                <a:solidFill>
                  <a:srgbClr val="534949"/>
                </a:solidFill>
                <a:latin typeface="Franklin Gothic Medium" panose="020B0603020102020204"/>
              </a:rPr>
              <a:t>Gangguan bau yang timbul dari bahan kimia/hewan coba</a:t>
            </a:r>
            <a:endParaRPr lang="en-US" sz="2000">
              <a:solidFill>
                <a:srgbClr val="534949"/>
              </a:solidFill>
              <a:latin typeface="Franklin Gothic Medium" panose="020B0603020102020204"/>
            </a:endParaRPr>
          </a:p>
          <a:p>
            <a:pPr>
              <a:lnSpc>
                <a:spcPct val="100000"/>
              </a:lnSpc>
              <a:buFont typeface="Wingdings 2" panose="05020102010507070707" charset="2"/>
              <a:buChar char=""/>
            </a:pPr>
            <a:r>
              <a:rPr lang="en-US" sz="2000">
                <a:solidFill>
                  <a:srgbClr val="534949"/>
                </a:solidFill>
                <a:latin typeface="Franklin Gothic Medium" panose="020B0603020102020204"/>
              </a:rPr>
              <a:t>Gangguan yang timbul karena melakukan pekerjaan yang jadwalnya tidak rutin</a:t>
            </a:r>
            <a:endParaRPr lang="en-US" sz="2000">
              <a:solidFill>
                <a:srgbClr val="534949"/>
              </a:solidFill>
              <a:latin typeface="Franklin Gothic Medium" panose="020B0603020102020204"/>
            </a:endParaRPr>
          </a:p>
          <a:p>
            <a:pPr>
              <a:lnSpc>
                <a:spcPct val="100000"/>
              </a:lnSpc>
              <a:buFont typeface="Wingdings 2" panose="05020102010507070707" charset="2"/>
              <a:buChar char=""/>
            </a:pPr>
            <a:r>
              <a:rPr lang="en-US" sz="2000">
                <a:solidFill>
                  <a:srgbClr val="534949"/>
                </a:solidFill>
                <a:latin typeface="Franklin Gothic Medium" panose="020B0603020102020204"/>
              </a:rPr>
              <a:t>Potensi bahaya yang ditimbulkan oleh gerakan hewan coba</a:t>
            </a:r>
            <a:endParaRPr lang="en-US" sz="2000">
              <a:solidFill>
                <a:srgbClr val="534949"/>
              </a:solidFill>
              <a:latin typeface="Franklin Gothic Medium" panose="020B0603020102020204"/>
            </a:endParaRPr>
          </a:p>
          <a:p>
            <a:pPr>
              <a:lnSpc>
                <a:spcPct val="100000"/>
              </a:lnSpc>
              <a:buFont typeface="Wingdings 2" panose="05020102010507070707" charset="2"/>
              <a:buChar char=""/>
            </a:pPr>
            <a:r>
              <a:rPr lang="en-US" sz="2000">
                <a:solidFill>
                  <a:srgbClr val="534949"/>
                </a:solidFill>
                <a:latin typeface="Franklin Gothic Medium" panose="020B0603020102020204"/>
              </a:rPr>
              <a:t>Kemungkinan untuk menyalahgunakan obat/bahan karena akses yang mudah.</a:t>
            </a:r>
            <a:endParaRPr lang="en-US" sz="2000">
              <a:solidFill>
                <a:srgbClr val="534949"/>
              </a:solidFill>
              <a:latin typeface="Franklin Gothic Medium" panose="020B0603020102020204"/>
            </a:endParaRPr>
          </a:p>
        </p:txBody>
      </p:sp>
      <p:sp>
        <p:nvSpPr>
          <p:cNvPr id="280" name="TextShape 2"/>
          <p:cNvSpPr txBox="1"/>
          <p:nvPr/>
        </p:nvSpPr>
        <p:spPr>
          <a:xfrm>
            <a:off x="380880" y="355680"/>
            <a:ext cx="8380800" cy="1054080"/>
          </a:xfrm>
          <a:prstGeom prst="rect">
            <a:avLst/>
          </a:prstGeom>
        </p:spPr>
        <p:txBody>
          <a:bodyPr anchor="ctr">
            <a:scene3d>
              <a:camera prst="orthographicFront"/>
              <a:lightRig rig="threePt" dir="t"/>
            </a:scene3d>
          </a:bodyPr>
          <a:lstStyle/>
          <a:p>
            <a:pPr algn="ctr">
              <a:lnSpc>
                <a:spcPct val="100000"/>
              </a:lnSpc>
            </a:pPr>
            <a:r>
              <a:rPr lang="en-US" sz="3200">
                <a:ln/>
                <a:solidFill>
                  <a:schemeClr val="tx1"/>
                </a:solidFill>
                <a:effectLst>
                  <a:outerShdw blurRad="38100" dist="19050" dir="2700000" algn="tl" rotWithShape="0">
                    <a:schemeClr val="dk1">
                      <a:alpha val="40000"/>
                    </a:schemeClr>
                  </a:outerShdw>
                </a:effectLst>
                <a:latin typeface="Franklin Gothic Medium" panose="020B0603020102020204"/>
              </a:rPr>
              <a:t>Potensi Bahaya Ergonomi </a:t>
            </a:r>
            <a:endParaRPr lang="en-US" sz="3200">
              <a:ln/>
              <a:solidFill>
                <a:schemeClr val="tx1"/>
              </a:solidFill>
              <a:effectLst>
                <a:outerShdw blurRad="38100" dist="19050" dir="2700000" algn="tl" rotWithShape="0">
                  <a:schemeClr val="dk1">
                    <a:alpha val="40000"/>
                  </a:schemeClr>
                </a:outerShdw>
              </a:effectLst>
              <a:latin typeface="Franklin Gothic Medium" panose="020B0603020102020204"/>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TextShape 1"/>
          <p:cNvSpPr txBox="1"/>
          <p:nvPr/>
        </p:nvSpPr>
        <p:spPr>
          <a:xfrm>
            <a:off x="380880" y="1719000"/>
            <a:ext cx="8407440" cy="4407120"/>
          </a:xfrm>
          <a:prstGeom prst="rect">
            <a:avLst/>
          </a:prstGeom>
        </p:spPr>
        <p:txBody>
          <a:bodyPr>
            <a:scene3d>
              <a:camera prst="orthographicFront"/>
              <a:lightRig rig="threePt" dir="t"/>
            </a:scene3d>
          </a:bodyPr>
          <a:lstStyle/>
          <a:p>
            <a:pPr>
              <a:lnSpc>
                <a:spcPct val="100000"/>
              </a:lnSpc>
              <a:buFont typeface="Wingdings 2" panose="05020102010507070707" charset="2"/>
              <a:buChar char=""/>
            </a:pPr>
            <a:r>
              <a:rPr lang="en-US" sz="2000">
                <a:ln/>
                <a:solidFill>
                  <a:schemeClr val="tx1"/>
                </a:solidFill>
                <a:effectLst>
                  <a:outerShdw blurRad="38100" dist="19050" dir="2700000" algn="tl" rotWithShape="0">
                    <a:schemeClr val="dk1">
                      <a:alpha val="40000"/>
                    </a:schemeClr>
                  </a:outerShdw>
                </a:effectLst>
                <a:latin typeface="Franklin Gothic Medium" panose="020B0603020102020204"/>
              </a:rPr>
              <a:t>PP No. 74/2001 Pengelolaan Bahan Berbahaya dan Beracun </a:t>
            </a:r>
            <a:endParaRPr lang="en-US" sz="2000">
              <a:ln/>
              <a:solidFill>
                <a:schemeClr val="tx1"/>
              </a:solidFill>
              <a:effectLst>
                <a:outerShdw blurRad="38100" dist="19050" dir="2700000" algn="tl" rotWithShape="0">
                  <a:schemeClr val="dk1">
                    <a:alpha val="40000"/>
                  </a:schemeClr>
                </a:outerShdw>
              </a:effectLst>
              <a:latin typeface="Franklin Gothic Medium" panose="020B0603020102020204"/>
            </a:endParaRPr>
          </a:p>
          <a:p>
            <a:pPr>
              <a:lnSpc>
                <a:spcPct val="100000"/>
              </a:lnSpc>
              <a:buFont typeface="Wingdings 2" panose="05020102010507070707" charset="2"/>
              <a:buChar char=""/>
            </a:pPr>
            <a:r>
              <a:rPr lang="en-US" sz="2000">
                <a:ln/>
                <a:solidFill>
                  <a:schemeClr val="tx1"/>
                </a:solidFill>
                <a:effectLst>
                  <a:outerShdw blurRad="38100" dist="19050" dir="2700000" algn="tl" rotWithShape="0">
                    <a:schemeClr val="dk1">
                      <a:alpha val="40000"/>
                    </a:schemeClr>
                  </a:outerShdw>
                </a:effectLst>
                <a:latin typeface="Franklin Gothic Medium" panose="020B0603020102020204"/>
              </a:rPr>
              <a:t>KEPMEN TENAGA KERJA R.I. NO.KEP. 187/MEN/1999 Pengendalian Bahan Kimia Berbahaya</a:t>
            </a:r>
            <a:endParaRPr lang="en-US" sz="2000">
              <a:ln/>
              <a:solidFill>
                <a:schemeClr val="tx1"/>
              </a:solidFill>
              <a:effectLst>
                <a:outerShdw blurRad="38100" dist="19050" dir="2700000" algn="tl" rotWithShape="0">
                  <a:schemeClr val="dk1">
                    <a:alpha val="40000"/>
                  </a:schemeClr>
                </a:outerShdw>
              </a:effectLst>
              <a:latin typeface="Franklin Gothic Medium" panose="020B0603020102020204"/>
            </a:endParaRPr>
          </a:p>
          <a:p>
            <a:pPr>
              <a:lnSpc>
                <a:spcPct val="100000"/>
              </a:lnSpc>
              <a:buFont typeface="Wingdings 2" panose="05020102010507070707" charset="2"/>
              <a:buChar char=""/>
            </a:pPr>
            <a:r>
              <a:rPr lang="en-US" sz="2000">
                <a:ln/>
                <a:solidFill>
                  <a:schemeClr val="tx1"/>
                </a:solidFill>
                <a:effectLst>
                  <a:outerShdw blurRad="38100" dist="19050" dir="2700000" algn="tl" rotWithShape="0">
                    <a:schemeClr val="dk1">
                      <a:alpha val="40000"/>
                    </a:schemeClr>
                  </a:outerShdw>
                </a:effectLst>
                <a:latin typeface="Franklin Gothic Medium" panose="020B0603020102020204"/>
              </a:rPr>
              <a:t>COSHH – Control of Substances Hazardous to Health </a:t>
            </a:r>
            <a:endParaRPr lang="en-US" sz="2000">
              <a:ln/>
              <a:solidFill>
                <a:schemeClr val="tx1"/>
              </a:solidFill>
              <a:effectLst>
                <a:outerShdw blurRad="38100" dist="19050" dir="2700000" algn="tl" rotWithShape="0">
                  <a:schemeClr val="dk1">
                    <a:alpha val="40000"/>
                  </a:schemeClr>
                </a:outerShdw>
              </a:effectLst>
              <a:latin typeface="Franklin Gothic Medium" panose="020B0603020102020204"/>
            </a:endParaRPr>
          </a:p>
          <a:p>
            <a:pPr>
              <a:lnSpc>
                <a:spcPct val="100000"/>
              </a:lnSpc>
              <a:buFont typeface="Wingdings 2" panose="05020102010507070707" charset="2"/>
              <a:buChar char=""/>
            </a:pPr>
            <a:r>
              <a:rPr lang="en-US" sz="2000">
                <a:ln/>
                <a:solidFill>
                  <a:schemeClr val="tx1"/>
                </a:solidFill>
                <a:effectLst>
                  <a:outerShdw blurRad="38100" dist="19050" dir="2700000" algn="tl" rotWithShape="0">
                    <a:schemeClr val="dk1">
                      <a:alpha val="40000"/>
                    </a:schemeClr>
                  </a:outerShdw>
                </a:effectLst>
                <a:latin typeface="Franklin Gothic Medium" panose="020B0603020102020204"/>
              </a:rPr>
              <a:t>MSDS </a:t>
            </a:r>
            <a:endParaRPr lang="en-US" sz="2000">
              <a:ln/>
              <a:solidFill>
                <a:schemeClr val="tx1"/>
              </a:solidFill>
              <a:effectLst>
                <a:outerShdw blurRad="38100" dist="19050" dir="2700000" algn="tl" rotWithShape="0">
                  <a:schemeClr val="dk1">
                    <a:alpha val="40000"/>
                  </a:schemeClr>
                </a:outerShdw>
              </a:effectLst>
              <a:latin typeface="Franklin Gothic Medium" panose="020B0603020102020204"/>
            </a:endParaRPr>
          </a:p>
          <a:p>
            <a:pPr lvl="1">
              <a:lnSpc>
                <a:spcPct val="100000"/>
              </a:lnSpc>
              <a:buFont typeface="Wingdings" panose="05000000000000000000" pitchFamily="2" charset="2"/>
              <a:buChar char=""/>
            </a:pPr>
            <a:r>
              <a:rPr lang="en-US">
                <a:ln/>
                <a:solidFill>
                  <a:schemeClr val="tx1"/>
                </a:solidFill>
                <a:effectLst>
                  <a:outerShdw blurRad="38100" dist="19050" dir="2700000" algn="tl" rotWithShape="0">
                    <a:schemeClr val="dk1">
                      <a:alpha val="40000"/>
                    </a:schemeClr>
                  </a:outerShdw>
                </a:effectLst>
                <a:latin typeface="Franklin Gothic Medium" panose="020B0603020102020204"/>
              </a:rPr>
              <a:t>Suatu berkas data yang mengandung informasi mengenai sifat-sifat suatu bahan. </a:t>
            </a:r>
            <a:endParaRPr lang="en-US">
              <a:ln/>
              <a:solidFill>
                <a:schemeClr val="tx1"/>
              </a:solidFill>
              <a:effectLst>
                <a:outerShdw blurRad="38100" dist="19050" dir="2700000" algn="tl" rotWithShape="0">
                  <a:schemeClr val="dk1">
                    <a:alpha val="40000"/>
                  </a:schemeClr>
                </a:outerShdw>
              </a:effectLst>
              <a:latin typeface="Franklin Gothic Medium" panose="020B0603020102020204"/>
            </a:endParaRPr>
          </a:p>
          <a:p>
            <a:pPr lvl="1">
              <a:lnSpc>
                <a:spcPct val="100000"/>
              </a:lnSpc>
              <a:buFont typeface="Wingdings" panose="05000000000000000000" pitchFamily="2" charset="2"/>
              <a:buChar char=""/>
            </a:pPr>
            <a:r>
              <a:rPr lang="en-US">
                <a:ln/>
                <a:solidFill>
                  <a:schemeClr val="tx1"/>
                </a:solidFill>
                <a:effectLst>
                  <a:outerShdw blurRad="38100" dist="19050" dir="2700000" algn="tl" rotWithShape="0">
                    <a:schemeClr val="dk1">
                      <a:alpha val="40000"/>
                    </a:schemeClr>
                  </a:outerShdw>
                </a:effectLst>
                <a:latin typeface="Franklin Gothic Medium" panose="020B0603020102020204"/>
              </a:rPr>
              <a:t>Urgensi_Pengenalan umum, sifat-sifat bahan, cara penanganan, penyimpanan, pemindahan dan pengelolaan limbah buangan bahan kimia. Lembar data ini bertujuan memberikan informasi kepada para pekerja dan personel gawat darurat mengenai informasi penanganan suatu bahan dengan aman.</a:t>
            </a:r>
            <a:endParaRPr lang="en-US">
              <a:ln/>
              <a:solidFill>
                <a:schemeClr val="tx1"/>
              </a:solidFill>
              <a:effectLst>
                <a:outerShdw blurRad="38100" dist="19050" dir="2700000" algn="tl" rotWithShape="0">
                  <a:schemeClr val="dk1">
                    <a:alpha val="40000"/>
                  </a:schemeClr>
                </a:outerShdw>
              </a:effectLst>
              <a:latin typeface="Franklin Gothic Medium" panose="020B0603020102020204"/>
            </a:endParaRPr>
          </a:p>
          <a:p>
            <a:endParaRPr>
              <a:ln/>
              <a:solidFill>
                <a:schemeClr val="tx1"/>
              </a:solidFill>
              <a:effectLst>
                <a:outerShdw blurRad="38100" dist="19050" dir="2700000" algn="tl" rotWithShape="0">
                  <a:schemeClr val="dk1">
                    <a:alpha val="40000"/>
                  </a:schemeClr>
                </a:outerShdw>
              </a:effectLst>
            </a:endParaRPr>
          </a:p>
          <a:p>
            <a:pPr>
              <a:lnSpc>
                <a:spcPct val="100000"/>
              </a:lnSpc>
              <a:buFont typeface="Wingdings 2" panose="05020102010507070707" charset="2"/>
              <a:buChar char=""/>
            </a:pPr>
            <a:r>
              <a:rPr lang="en-US" sz="2000">
                <a:ln/>
                <a:solidFill>
                  <a:schemeClr val="tx1"/>
                </a:solidFill>
                <a:effectLst>
                  <a:outerShdw blurRad="38100" dist="19050" dir="2700000" algn="tl" rotWithShape="0">
                    <a:schemeClr val="dk1">
                      <a:alpha val="40000"/>
                    </a:schemeClr>
                  </a:outerShdw>
                </a:effectLst>
                <a:latin typeface="Franklin Gothic Medium" panose="020B0603020102020204"/>
              </a:rPr>
              <a:t>Label pada kemasan bahan kimia </a:t>
            </a:r>
            <a:endParaRPr lang="en-US" sz="2000">
              <a:ln/>
              <a:solidFill>
                <a:schemeClr val="tx1"/>
              </a:solidFill>
              <a:effectLst>
                <a:outerShdw blurRad="38100" dist="19050" dir="2700000" algn="tl" rotWithShape="0">
                  <a:schemeClr val="dk1">
                    <a:alpha val="40000"/>
                  </a:schemeClr>
                </a:outerShdw>
              </a:effectLst>
              <a:latin typeface="Franklin Gothic Medium" panose="020B0603020102020204"/>
            </a:endParaRPr>
          </a:p>
          <a:p>
            <a:pPr>
              <a:lnSpc>
                <a:spcPct val="100000"/>
              </a:lnSpc>
              <a:buFont typeface="Wingdings 2" panose="05020102010507070707" charset="2"/>
              <a:buChar char=""/>
            </a:pPr>
            <a:r>
              <a:rPr lang="en-US" sz="2000">
                <a:ln/>
                <a:solidFill>
                  <a:schemeClr val="tx1"/>
                </a:solidFill>
                <a:effectLst>
                  <a:outerShdw blurRad="38100" dist="19050" dir="2700000" algn="tl" rotWithShape="0">
                    <a:schemeClr val="dk1">
                      <a:alpha val="40000"/>
                    </a:schemeClr>
                  </a:outerShdw>
                </a:effectLst>
                <a:latin typeface="Franklin Gothic Medium" panose="020B0603020102020204"/>
              </a:rPr>
              <a:t>Kriteria bahan kimia </a:t>
            </a:r>
            <a:endParaRPr lang="en-US" sz="2000">
              <a:ln/>
              <a:solidFill>
                <a:schemeClr val="tx1"/>
              </a:solidFill>
              <a:effectLst>
                <a:outerShdw blurRad="38100" dist="19050" dir="2700000" algn="tl" rotWithShape="0">
                  <a:schemeClr val="dk1">
                    <a:alpha val="40000"/>
                  </a:schemeClr>
                </a:outerShdw>
              </a:effectLst>
              <a:latin typeface="Franklin Gothic Medium" panose="020B0603020102020204"/>
            </a:endParaRPr>
          </a:p>
          <a:p>
            <a:pPr>
              <a:lnSpc>
                <a:spcPct val="100000"/>
              </a:lnSpc>
              <a:buFont typeface="Wingdings 2" panose="05020102010507070707" charset="2"/>
              <a:buChar char=""/>
            </a:pPr>
            <a:r>
              <a:rPr lang="en-US" sz="2000">
                <a:ln/>
                <a:solidFill>
                  <a:schemeClr val="tx1"/>
                </a:solidFill>
                <a:effectLst>
                  <a:outerShdw blurRad="38100" dist="19050" dir="2700000" algn="tl" rotWithShape="0">
                    <a:schemeClr val="dk1">
                      <a:alpha val="40000"/>
                    </a:schemeClr>
                  </a:outerShdw>
                </a:effectLst>
                <a:latin typeface="Franklin Gothic Medium" panose="020B0603020102020204"/>
              </a:rPr>
              <a:t>Nilai Ambang Kuantitas (NAK)</a:t>
            </a:r>
            <a:endParaRPr lang="en-US" sz="2000">
              <a:ln/>
              <a:solidFill>
                <a:schemeClr val="tx1"/>
              </a:solidFill>
              <a:effectLst>
                <a:outerShdw blurRad="38100" dist="19050" dir="2700000" algn="tl" rotWithShape="0">
                  <a:schemeClr val="dk1">
                    <a:alpha val="40000"/>
                  </a:schemeClr>
                </a:outerShdw>
              </a:effectLst>
              <a:latin typeface="Franklin Gothic Medium" panose="020B0603020102020204"/>
            </a:endParaRPr>
          </a:p>
          <a:p>
            <a:pPr>
              <a:lnSpc>
                <a:spcPct val="100000"/>
              </a:lnSpc>
              <a:buFont typeface="Wingdings 2" panose="05020102010507070707" charset="2"/>
              <a:buChar char=""/>
            </a:pPr>
            <a:r>
              <a:rPr lang="en-US" sz="2000">
                <a:ln/>
                <a:solidFill>
                  <a:schemeClr val="tx1"/>
                </a:solidFill>
                <a:effectLst>
                  <a:outerShdw blurRad="38100" dist="19050" dir="2700000" algn="tl" rotWithShape="0">
                    <a:schemeClr val="dk1">
                      <a:alpha val="40000"/>
                    </a:schemeClr>
                  </a:outerShdw>
                </a:effectLst>
                <a:latin typeface="Franklin Gothic Medium" panose="020B0603020102020204"/>
              </a:rPr>
              <a:t>Kewajiban para pihak yang terlibat </a:t>
            </a:r>
            <a:endParaRPr lang="en-US" sz="2000">
              <a:ln/>
              <a:solidFill>
                <a:schemeClr val="tx1"/>
              </a:solidFill>
              <a:effectLst>
                <a:outerShdw blurRad="38100" dist="19050" dir="2700000" algn="tl" rotWithShape="0">
                  <a:schemeClr val="dk1">
                    <a:alpha val="40000"/>
                  </a:schemeClr>
                </a:outerShdw>
              </a:effectLst>
              <a:latin typeface="Franklin Gothic Medium" panose="020B0603020102020204"/>
            </a:endParaRPr>
          </a:p>
          <a:p>
            <a:pPr>
              <a:lnSpc>
                <a:spcPct val="100000"/>
              </a:lnSpc>
            </a:pPr>
            <a:endParaRPr>
              <a:ln/>
              <a:solidFill>
                <a:schemeClr val="tx1"/>
              </a:solidFill>
              <a:effectLst>
                <a:outerShdw blurRad="38100" dist="19050" dir="2700000" algn="tl" rotWithShape="0">
                  <a:schemeClr val="dk1">
                    <a:alpha val="40000"/>
                  </a:schemeClr>
                </a:outerShdw>
              </a:effectLst>
            </a:endParaRPr>
          </a:p>
          <a:p>
            <a:pPr>
              <a:lnSpc>
                <a:spcPct val="100000"/>
              </a:lnSpc>
            </a:pPr>
            <a:endParaRPr>
              <a:ln/>
              <a:solidFill>
                <a:schemeClr val="tx1"/>
              </a:solidFill>
              <a:effectLst>
                <a:outerShdw blurRad="38100" dist="19050" dir="2700000" algn="tl" rotWithShape="0">
                  <a:schemeClr val="dk1">
                    <a:alpha val="40000"/>
                  </a:schemeClr>
                </a:outerShdw>
              </a:effectLst>
            </a:endParaRPr>
          </a:p>
          <a:p>
            <a:pPr>
              <a:lnSpc>
                <a:spcPct val="100000"/>
              </a:lnSpc>
            </a:pPr>
            <a:endParaRPr>
              <a:ln/>
              <a:solidFill>
                <a:schemeClr val="tx1"/>
              </a:solidFill>
              <a:effectLst>
                <a:outerShdw blurRad="38100" dist="19050" dir="2700000" algn="tl" rotWithShape="0">
                  <a:schemeClr val="dk1">
                    <a:alpha val="40000"/>
                  </a:schemeClr>
                </a:outerShdw>
              </a:effectLst>
            </a:endParaRPr>
          </a:p>
          <a:p>
            <a:pPr>
              <a:lnSpc>
                <a:spcPct val="100000"/>
              </a:lnSpc>
            </a:pPr>
            <a:endParaRPr>
              <a:ln/>
              <a:solidFill>
                <a:schemeClr val="tx1"/>
              </a:solidFill>
              <a:effectLst>
                <a:outerShdw blurRad="38100" dist="19050" dir="2700000" algn="tl" rotWithShape="0">
                  <a:schemeClr val="dk1">
                    <a:alpha val="40000"/>
                  </a:schemeClr>
                </a:outerShdw>
              </a:effectLst>
            </a:endParaRPr>
          </a:p>
        </p:txBody>
      </p:sp>
      <p:sp>
        <p:nvSpPr>
          <p:cNvPr id="282" name="TextShape 2"/>
          <p:cNvSpPr txBox="1"/>
          <p:nvPr/>
        </p:nvSpPr>
        <p:spPr>
          <a:xfrm>
            <a:off x="380880" y="355680"/>
            <a:ext cx="8380800" cy="1054080"/>
          </a:xfrm>
          <a:prstGeom prst="rect">
            <a:avLst/>
          </a:prstGeom>
        </p:spPr>
        <p:txBody>
          <a:bodyPr anchor="ctr">
            <a:scene3d>
              <a:camera prst="orthographicFront"/>
              <a:lightRig rig="threePt" dir="t"/>
            </a:scene3d>
          </a:bodyPr>
          <a:lstStyle/>
          <a:p>
            <a:pPr algn="ctr">
              <a:lnSpc>
                <a:spcPct val="100000"/>
              </a:lnSpc>
            </a:pPr>
            <a:r>
              <a:rPr lang="en-US" sz="3200">
                <a:ln/>
                <a:solidFill>
                  <a:schemeClr val="tx1"/>
                </a:solidFill>
                <a:effectLst>
                  <a:outerShdw blurRad="38100" dist="19050" dir="2700000" algn="tl" rotWithShape="0">
                    <a:schemeClr val="dk1">
                      <a:alpha val="40000"/>
                    </a:schemeClr>
                  </a:outerShdw>
                </a:effectLst>
                <a:latin typeface="Franklin Gothic Medium" panose="020B0603020102020204"/>
              </a:rPr>
              <a:t>Pengendalian Bahan Kimia Berbahaya
 </a:t>
            </a:r>
            <a:endParaRPr lang="en-US" sz="3200">
              <a:ln/>
              <a:solidFill>
                <a:schemeClr val="tx1"/>
              </a:solidFill>
              <a:effectLst>
                <a:outerShdw blurRad="38100" dist="19050" dir="2700000" algn="tl" rotWithShape="0">
                  <a:schemeClr val="dk1">
                    <a:alpha val="40000"/>
                  </a:schemeClr>
                </a:outerShdw>
              </a:effectLst>
              <a:latin typeface="Franklin Gothic Medium" panose="020B0603020102020204"/>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TextShape 1"/>
          <p:cNvSpPr txBox="1"/>
          <p:nvPr/>
        </p:nvSpPr>
        <p:spPr>
          <a:xfrm>
            <a:off x="354120" y="1409590"/>
            <a:ext cx="8407440" cy="4407120"/>
          </a:xfrm>
          <a:prstGeom prst="rect">
            <a:avLst/>
          </a:prstGeom>
        </p:spPr>
        <p:txBody>
          <a:bodyPr/>
          <a:lstStyle/>
          <a:p>
            <a:pPr>
              <a:lnSpc>
                <a:spcPct val="100000"/>
              </a:lnSpc>
              <a:buFont typeface="Wingdings 2" panose="05020102010507070707" charset="2"/>
              <a:buChar char=""/>
            </a:pPr>
            <a:r>
              <a:rPr lang="en-US" sz="2000">
                <a:solidFill>
                  <a:srgbClr val="534949"/>
                </a:solidFill>
                <a:latin typeface="Franklin Gothic Medium" panose="020B0603020102020204"/>
              </a:rPr>
              <a:t>Identitas bahan dan perusahaan. </a:t>
            </a:r>
            <a:endParaRPr lang="en-US" sz="2000">
              <a:solidFill>
                <a:srgbClr val="534949"/>
              </a:solidFill>
              <a:latin typeface="Franklin Gothic Medium" panose="020B0603020102020204"/>
            </a:endParaRPr>
          </a:p>
          <a:p>
            <a:pPr>
              <a:lnSpc>
                <a:spcPct val="100000"/>
              </a:lnSpc>
              <a:buFont typeface="Wingdings 2" panose="05020102010507070707" charset="2"/>
              <a:buChar char=""/>
            </a:pPr>
            <a:r>
              <a:rPr lang="en-US" sz="2000">
                <a:solidFill>
                  <a:srgbClr val="534949"/>
                </a:solidFill>
                <a:latin typeface="Franklin Gothic Medium" panose="020B0603020102020204"/>
              </a:rPr>
              <a:t>Komposisi bahan. </a:t>
            </a:r>
            <a:endParaRPr lang="en-US" sz="2000">
              <a:solidFill>
                <a:srgbClr val="534949"/>
              </a:solidFill>
              <a:latin typeface="Franklin Gothic Medium" panose="020B0603020102020204"/>
            </a:endParaRPr>
          </a:p>
          <a:p>
            <a:pPr>
              <a:lnSpc>
                <a:spcPct val="100000"/>
              </a:lnSpc>
              <a:buFont typeface="Wingdings 2" panose="05020102010507070707" charset="2"/>
              <a:buChar char=""/>
            </a:pPr>
            <a:r>
              <a:rPr lang="en-US" sz="2000">
                <a:solidFill>
                  <a:srgbClr val="534949"/>
                </a:solidFill>
                <a:latin typeface="Franklin Gothic Medium" panose="020B0603020102020204"/>
              </a:rPr>
              <a:t>Identifikasi bahaya. </a:t>
            </a:r>
            <a:endParaRPr lang="en-US" sz="2000">
              <a:solidFill>
                <a:srgbClr val="534949"/>
              </a:solidFill>
              <a:latin typeface="Franklin Gothic Medium" panose="020B0603020102020204"/>
            </a:endParaRPr>
          </a:p>
          <a:p>
            <a:pPr>
              <a:lnSpc>
                <a:spcPct val="100000"/>
              </a:lnSpc>
              <a:buFont typeface="Wingdings 2" panose="05020102010507070707" charset="2"/>
              <a:buChar char=""/>
            </a:pPr>
            <a:r>
              <a:rPr lang="en-US" sz="2000">
                <a:solidFill>
                  <a:srgbClr val="534949"/>
                </a:solidFill>
                <a:latin typeface="Franklin Gothic Medium" panose="020B0603020102020204"/>
              </a:rPr>
              <a:t>Tindakan pertolongan pertama pada kecelakaan (P3K). </a:t>
            </a:r>
            <a:endParaRPr lang="en-US" sz="2000">
              <a:solidFill>
                <a:srgbClr val="534949"/>
              </a:solidFill>
              <a:latin typeface="Franklin Gothic Medium" panose="020B0603020102020204"/>
            </a:endParaRPr>
          </a:p>
          <a:p>
            <a:pPr>
              <a:lnSpc>
                <a:spcPct val="100000"/>
              </a:lnSpc>
              <a:buFont typeface="Wingdings 2" panose="05020102010507070707" charset="2"/>
              <a:buChar char=""/>
            </a:pPr>
            <a:r>
              <a:rPr lang="en-US" sz="2000">
                <a:solidFill>
                  <a:srgbClr val="534949"/>
                </a:solidFill>
                <a:latin typeface="Franklin Gothic Medium" panose="020B0603020102020204"/>
              </a:rPr>
              <a:t>Tindakan penanggulangan kebakaran.</a:t>
            </a:r>
            <a:endParaRPr lang="en-US" sz="2000">
              <a:solidFill>
                <a:srgbClr val="534949"/>
              </a:solidFill>
              <a:latin typeface="Franklin Gothic Medium" panose="020B0603020102020204"/>
            </a:endParaRPr>
          </a:p>
          <a:p>
            <a:pPr>
              <a:lnSpc>
                <a:spcPct val="100000"/>
              </a:lnSpc>
              <a:buFont typeface="Wingdings 2" panose="05020102010507070707" charset="2"/>
              <a:buChar char=""/>
            </a:pPr>
            <a:r>
              <a:rPr lang="en-US" sz="2000">
                <a:solidFill>
                  <a:srgbClr val="534949"/>
                </a:solidFill>
                <a:latin typeface="Franklin Gothic Medium" panose="020B0603020102020204"/>
              </a:rPr>
              <a:t>Tindakan mengatasi kebocoran dan tumpahan. </a:t>
            </a:r>
            <a:endParaRPr lang="en-US" sz="2000">
              <a:solidFill>
                <a:srgbClr val="534949"/>
              </a:solidFill>
              <a:latin typeface="Franklin Gothic Medium" panose="020B0603020102020204"/>
            </a:endParaRPr>
          </a:p>
          <a:p>
            <a:pPr>
              <a:lnSpc>
                <a:spcPct val="100000"/>
              </a:lnSpc>
              <a:buFont typeface="Wingdings 2" panose="05020102010507070707" charset="2"/>
              <a:buChar char=""/>
            </a:pPr>
            <a:r>
              <a:rPr lang="en-US" sz="2000">
                <a:solidFill>
                  <a:srgbClr val="534949"/>
                </a:solidFill>
                <a:latin typeface="Franklin Gothic Medium" panose="020B0603020102020204"/>
              </a:rPr>
              <a:t>Penyimpanan dan penanganan bahan. </a:t>
            </a:r>
            <a:endParaRPr lang="en-US" sz="2000">
              <a:solidFill>
                <a:srgbClr val="534949"/>
              </a:solidFill>
              <a:latin typeface="Franklin Gothic Medium" panose="020B0603020102020204"/>
            </a:endParaRPr>
          </a:p>
          <a:p>
            <a:pPr>
              <a:lnSpc>
                <a:spcPct val="100000"/>
              </a:lnSpc>
              <a:buFont typeface="Wingdings 2" panose="05020102010507070707" charset="2"/>
              <a:buChar char=""/>
            </a:pPr>
            <a:r>
              <a:rPr lang="en-US" sz="2000">
                <a:solidFill>
                  <a:srgbClr val="534949"/>
                </a:solidFill>
                <a:latin typeface="Franklin Gothic Medium" panose="020B0603020102020204"/>
              </a:rPr>
              <a:t>Pengendalian pemajanan dan alat pelindung diri. </a:t>
            </a:r>
            <a:endParaRPr lang="en-US" sz="2000">
              <a:solidFill>
                <a:srgbClr val="534949"/>
              </a:solidFill>
              <a:latin typeface="Franklin Gothic Medium" panose="020B0603020102020204"/>
            </a:endParaRPr>
          </a:p>
          <a:p>
            <a:pPr>
              <a:lnSpc>
                <a:spcPct val="100000"/>
              </a:lnSpc>
              <a:buFont typeface="Wingdings 2" panose="05020102010507070707" charset="2"/>
              <a:buChar char=""/>
            </a:pPr>
            <a:r>
              <a:rPr lang="en-US" sz="2000">
                <a:solidFill>
                  <a:srgbClr val="534949"/>
                </a:solidFill>
                <a:latin typeface="Franklin Gothic Medium" panose="020B0603020102020204"/>
              </a:rPr>
              <a:t>Sifat fisika dan kimia. </a:t>
            </a:r>
            <a:endParaRPr lang="en-US" sz="2000">
              <a:solidFill>
                <a:srgbClr val="534949"/>
              </a:solidFill>
              <a:latin typeface="Franklin Gothic Medium" panose="020B0603020102020204"/>
            </a:endParaRPr>
          </a:p>
          <a:p>
            <a:pPr>
              <a:lnSpc>
                <a:spcPct val="100000"/>
              </a:lnSpc>
              <a:buFont typeface="Wingdings 2" panose="05020102010507070707" charset="2"/>
              <a:buChar char=""/>
            </a:pPr>
            <a:r>
              <a:rPr lang="en-US" sz="2000">
                <a:solidFill>
                  <a:srgbClr val="534949"/>
                </a:solidFill>
                <a:latin typeface="Franklin Gothic Medium" panose="020B0603020102020204"/>
              </a:rPr>
              <a:t>Stabilitas dan reaktifitas bahan.</a:t>
            </a:r>
            <a:endParaRPr lang="en-US" sz="2000">
              <a:solidFill>
                <a:srgbClr val="534949"/>
              </a:solidFill>
              <a:latin typeface="Franklin Gothic Medium" panose="020B0603020102020204"/>
            </a:endParaRPr>
          </a:p>
          <a:p>
            <a:pPr>
              <a:lnSpc>
                <a:spcPct val="100000"/>
              </a:lnSpc>
              <a:buFont typeface="Wingdings 2" panose="05020102010507070707" charset="2"/>
              <a:buChar char=""/>
            </a:pPr>
            <a:r>
              <a:rPr lang="en-US" sz="2000">
                <a:solidFill>
                  <a:srgbClr val="534949"/>
                </a:solidFill>
                <a:latin typeface="Franklin Gothic Medium" panose="020B0603020102020204"/>
              </a:rPr>
              <a:t>Informasi toksikologi.</a:t>
            </a:r>
            <a:endParaRPr lang="en-US" sz="2000">
              <a:solidFill>
                <a:srgbClr val="534949"/>
              </a:solidFill>
              <a:latin typeface="Franklin Gothic Medium" panose="020B0603020102020204"/>
            </a:endParaRPr>
          </a:p>
          <a:p>
            <a:pPr>
              <a:lnSpc>
                <a:spcPct val="100000"/>
              </a:lnSpc>
              <a:buFont typeface="Wingdings 2" panose="05020102010507070707" charset="2"/>
              <a:buChar char=""/>
            </a:pPr>
            <a:r>
              <a:rPr lang="en-US" sz="2000">
                <a:solidFill>
                  <a:srgbClr val="534949"/>
                </a:solidFill>
                <a:latin typeface="Franklin Gothic Medium" panose="020B0603020102020204"/>
              </a:rPr>
              <a:t>Informasi ekologi. </a:t>
            </a:r>
            <a:endParaRPr lang="en-US" sz="2000">
              <a:solidFill>
                <a:srgbClr val="534949"/>
              </a:solidFill>
              <a:latin typeface="Franklin Gothic Medium" panose="020B0603020102020204"/>
            </a:endParaRPr>
          </a:p>
          <a:p>
            <a:pPr>
              <a:lnSpc>
                <a:spcPct val="100000"/>
              </a:lnSpc>
              <a:buFont typeface="Wingdings 2" panose="05020102010507070707" charset="2"/>
              <a:buChar char=""/>
            </a:pPr>
            <a:r>
              <a:rPr lang="en-US" sz="2000">
                <a:solidFill>
                  <a:srgbClr val="534949"/>
                </a:solidFill>
                <a:latin typeface="Franklin Gothic Medium" panose="020B0603020102020204"/>
              </a:rPr>
              <a:t>Pembuangan limbah. </a:t>
            </a:r>
            <a:endParaRPr lang="en-US" sz="2000">
              <a:solidFill>
                <a:srgbClr val="534949"/>
              </a:solidFill>
              <a:latin typeface="Franklin Gothic Medium" panose="020B0603020102020204"/>
            </a:endParaRPr>
          </a:p>
          <a:p>
            <a:pPr>
              <a:lnSpc>
                <a:spcPct val="100000"/>
              </a:lnSpc>
              <a:buFont typeface="Wingdings 2" panose="05020102010507070707" charset="2"/>
              <a:buChar char=""/>
            </a:pPr>
            <a:r>
              <a:rPr lang="en-US" sz="2000">
                <a:solidFill>
                  <a:srgbClr val="534949"/>
                </a:solidFill>
                <a:latin typeface="Franklin Gothic Medium" panose="020B0603020102020204"/>
              </a:rPr>
              <a:t>Pengangkutan bahan. </a:t>
            </a:r>
            <a:endParaRPr lang="en-US" sz="2000">
              <a:solidFill>
                <a:srgbClr val="534949"/>
              </a:solidFill>
              <a:latin typeface="Franklin Gothic Medium" panose="020B0603020102020204"/>
            </a:endParaRPr>
          </a:p>
          <a:p>
            <a:pPr>
              <a:lnSpc>
                <a:spcPct val="100000"/>
              </a:lnSpc>
              <a:buFont typeface="Wingdings 2" panose="05020102010507070707" charset="2"/>
              <a:buChar char=""/>
            </a:pPr>
            <a:r>
              <a:rPr lang="en-US" sz="2000">
                <a:solidFill>
                  <a:srgbClr val="534949"/>
                </a:solidFill>
                <a:latin typeface="Franklin Gothic Medium" panose="020B0603020102020204"/>
              </a:rPr>
              <a:t>Informasi peraturan perundang-undangan yang berlaku. </a:t>
            </a:r>
            <a:endParaRPr lang="en-US" sz="2000">
              <a:solidFill>
                <a:srgbClr val="534949"/>
              </a:solidFill>
              <a:latin typeface="Franklin Gothic Medium" panose="020B0603020102020204"/>
            </a:endParaRPr>
          </a:p>
          <a:p>
            <a:pPr>
              <a:lnSpc>
                <a:spcPct val="100000"/>
              </a:lnSpc>
              <a:buFont typeface="Wingdings 2" panose="05020102010507070707" charset="2"/>
              <a:buChar char=""/>
            </a:pPr>
            <a:r>
              <a:rPr lang="en-US" sz="2000">
                <a:solidFill>
                  <a:srgbClr val="534949"/>
                </a:solidFill>
                <a:latin typeface="Franklin Gothic Medium" panose="020B0603020102020204"/>
              </a:rPr>
              <a:t>Informasi lain yang diperlukan. </a:t>
            </a:r>
            <a:endParaRPr lang="en-US" sz="2000">
              <a:solidFill>
                <a:srgbClr val="534949"/>
              </a:solidFill>
              <a:latin typeface="Franklin Gothic Medium" panose="020B0603020102020204"/>
            </a:endParaRPr>
          </a:p>
        </p:txBody>
      </p:sp>
      <p:sp>
        <p:nvSpPr>
          <p:cNvPr id="284" name="TextShape 2"/>
          <p:cNvSpPr txBox="1"/>
          <p:nvPr/>
        </p:nvSpPr>
        <p:spPr>
          <a:xfrm>
            <a:off x="380880" y="355680"/>
            <a:ext cx="8380800" cy="1054080"/>
          </a:xfrm>
          <a:prstGeom prst="rect">
            <a:avLst/>
          </a:prstGeom>
        </p:spPr>
        <p:txBody>
          <a:bodyPr anchor="ctr">
            <a:scene3d>
              <a:camera prst="orthographicFront"/>
              <a:lightRig rig="threePt" dir="t"/>
            </a:scene3d>
          </a:bodyPr>
          <a:lstStyle/>
          <a:p>
            <a:pPr algn="ctr">
              <a:lnSpc>
                <a:spcPct val="100000"/>
              </a:lnSpc>
            </a:pPr>
            <a:r>
              <a:rPr lang="en-US" sz="3200">
                <a:ln/>
                <a:solidFill>
                  <a:schemeClr val="tx1"/>
                </a:solidFill>
                <a:effectLst>
                  <a:outerShdw blurRad="38100" dist="19050" dir="2700000" algn="tl" rotWithShape="0">
                    <a:schemeClr val="dk1">
                      <a:alpha val="40000"/>
                    </a:schemeClr>
                  </a:outerShdw>
                </a:effectLst>
                <a:latin typeface="Franklin Gothic Medium" panose="020B0603020102020204"/>
              </a:rPr>
              <a:t>Komponen Lembar Data Keselamatan Bahan </a:t>
            </a:r>
            <a:endParaRPr lang="en-US" sz="3200">
              <a:ln/>
              <a:solidFill>
                <a:schemeClr val="tx1"/>
              </a:solidFill>
              <a:effectLst>
                <a:outerShdw blurRad="38100" dist="19050" dir="2700000" algn="tl" rotWithShape="0">
                  <a:schemeClr val="dk1">
                    <a:alpha val="40000"/>
                  </a:schemeClr>
                </a:outerShdw>
              </a:effectLst>
              <a:latin typeface="Franklin Gothic Medium" panose="020B0603020102020204"/>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5" name="Picture 4"/>
          <p:cNvPicPr/>
          <p:nvPr/>
        </p:nvPicPr>
        <p:blipFill>
          <a:blip r:embed="rId1"/>
          <a:stretch>
            <a:fillRect/>
          </a:stretch>
        </p:blipFill>
        <p:spPr>
          <a:xfrm>
            <a:off x="752400" y="0"/>
            <a:ext cx="7638480" cy="6857640"/>
          </a:xfrm>
          <a:prstGeom prst="rect">
            <a:avLst/>
          </a:prstGeom>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 name="Picture 1"/>
          <p:cNvPicPr/>
          <p:nvPr/>
        </p:nvPicPr>
        <p:blipFill>
          <a:blip r:embed="rId1"/>
          <a:stretch>
            <a:fillRect/>
          </a:stretch>
        </p:blipFill>
        <p:spPr>
          <a:xfrm>
            <a:off x="952200" y="0"/>
            <a:ext cx="7238880" cy="6857640"/>
          </a:xfrm>
          <a:prstGeom prst="rect">
            <a:avLst/>
          </a:prstGeom>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TextShape 1"/>
          <p:cNvSpPr txBox="1"/>
          <p:nvPr/>
        </p:nvSpPr>
        <p:spPr>
          <a:xfrm>
            <a:off x="380880" y="1719000"/>
            <a:ext cx="8407440" cy="4407120"/>
          </a:xfrm>
          <a:prstGeom prst="rect">
            <a:avLst/>
          </a:prstGeom>
        </p:spPr>
        <p:txBody>
          <a:bodyPr/>
          <a:lstStyle/>
          <a:p>
            <a:pPr>
              <a:lnSpc>
                <a:spcPct val="100000"/>
              </a:lnSpc>
            </a:pPr>
          </a:p>
          <a:p>
            <a:pPr>
              <a:lnSpc>
                <a:spcPct val="100000"/>
              </a:lnSpc>
              <a:buFont typeface="Wingdings 2" panose="05020102010507070707" charset="2"/>
              <a:buChar char=""/>
            </a:pPr>
            <a:r>
              <a:rPr lang="en-US" sz="2000">
                <a:solidFill>
                  <a:srgbClr val="534949"/>
                </a:solidFill>
                <a:latin typeface="Franklin Gothic Medium" panose="020B0603020102020204"/>
              </a:rPr>
              <a:t>Jatuh : dari tangga dan kejatuhan benda </a:t>
            </a:r>
            <a:endParaRPr lang="en-US" sz="2000">
              <a:solidFill>
                <a:srgbClr val="534949"/>
              </a:solidFill>
              <a:latin typeface="Franklin Gothic Medium" panose="020B0603020102020204"/>
            </a:endParaRPr>
          </a:p>
          <a:p>
            <a:pPr>
              <a:lnSpc>
                <a:spcPct val="100000"/>
              </a:lnSpc>
              <a:buFont typeface="Wingdings 2" panose="05020102010507070707" charset="2"/>
              <a:buChar char=""/>
            </a:pPr>
            <a:r>
              <a:rPr lang="en-US" sz="2000">
                <a:solidFill>
                  <a:srgbClr val="534949"/>
                </a:solidFill>
                <a:latin typeface="Franklin Gothic Medium" panose="020B0603020102020204"/>
              </a:rPr>
              <a:t>Tergelincir dipermukaan licin, tidak rata/rusak.</a:t>
            </a:r>
            <a:endParaRPr lang="en-US" sz="2000">
              <a:solidFill>
                <a:srgbClr val="534949"/>
              </a:solidFill>
              <a:latin typeface="Franklin Gothic Medium" panose="020B0603020102020204"/>
            </a:endParaRPr>
          </a:p>
          <a:p>
            <a:pPr>
              <a:lnSpc>
                <a:spcPct val="100000"/>
              </a:lnSpc>
              <a:buFont typeface="Wingdings 2" panose="05020102010507070707" charset="2"/>
              <a:buChar char=""/>
            </a:pPr>
            <a:r>
              <a:rPr lang="en-US" sz="2000">
                <a:solidFill>
                  <a:srgbClr val="534949"/>
                </a:solidFill>
                <a:latin typeface="Franklin Gothic Medium" panose="020B0603020102020204"/>
              </a:rPr>
              <a:t>Tersangkut: Pakaian, rambut, jemari pada alat yang berputar atau bergerak (sentrifus, mikser)</a:t>
            </a:r>
            <a:endParaRPr lang="en-US" sz="2000">
              <a:solidFill>
                <a:srgbClr val="534949"/>
              </a:solidFill>
              <a:latin typeface="Franklin Gothic Medium" panose="020B0603020102020204"/>
            </a:endParaRPr>
          </a:p>
          <a:p>
            <a:pPr>
              <a:lnSpc>
                <a:spcPct val="100000"/>
              </a:lnSpc>
              <a:buFont typeface="Wingdings 2" panose="05020102010507070707" charset="2"/>
              <a:buChar char=""/>
            </a:pPr>
            <a:r>
              <a:rPr lang="en-US" sz="2000">
                <a:solidFill>
                  <a:srgbClr val="534949"/>
                </a:solidFill>
                <a:latin typeface="Franklin Gothic Medium" panose="020B0603020102020204"/>
              </a:rPr>
              <a:t>Luka Bakar : Jika terkena bahan kimia yang sangat dingin dalam bentuk gas </a:t>
            </a:r>
            <a:endParaRPr lang="en-US" sz="2000">
              <a:solidFill>
                <a:srgbClr val="534949"/>
              </a:solidFill>
              <a:latin typeface="Franklin Gothic Medium" panose="020B0603020102020204"/>
            </a:endParaRPr>
          </a:p>
          <a:p>
            <a:pPr>
              <a:lnSpc>
                <a:spcPct val="100000"/>
              </a:lnSpc>
              <a:buFont typeface="Wingdings 2" panose="05020102010507070707" charset="2"/>
              <a:buChar char=""/>
            </a:pPr>
            <a:r>
              <a:rPr lang="en-US" sz="2000">
                <a:solidFill>
                  <a:srgbClr val="534949"/>
                </a:solidFill>
                <a:latin typeface="Franklin Gothic Medium" panose="020B0603020102020204"/>
              </a:rPr>
              <a:t>Tersengat listrik</a:t>
            </a:r>
            <a:endParaRPr lang="en-US" sz="2000">
              <a:solidFill>
                <a:srgbClr val="534949"/>
              </a:solidFill>
              <a:latin typeface="Franklin Gothic Medium" panose="020B0603020102020204"/>
            </a:endParaRPr>
          </a:p>
          <a:p>
            <a:pPr>
              <a:lnSpc>
                <a:spcPct val="100000"/>
              </a:lnSpc>
              <a:buFont typeface="Wingdings 2" panose="05020102010507070707" charset="2"/>
              <a:buChar char=""/>
            </a:pPr>
            <a:r>
              <a:rPr lang="en-US" sz="2000">
                <a:solidFill>
                  <a:srgbClr val="534949"/>
                </a:solidFill>
                <a:latin typeface="Franklin Gothic Medium" panose="020B0603020102020204"/>
              </a:rPr>
              <a:t>Keracunan oleh bahan kimia yang berbahaya </a:t>
            </a:r>
            <a:endParaRPr lang="en-US" sz="2000">
              <a:solidFill>
                <a:srgbClr val="534949"/>
              </a:solidFill>
              <a:latin typeface="Franklin Gothic Medium" panose="020B0603020102020204"/>
            </a:endParaRPr>
          </a:p>
        </p:txBody>
      </p:sp>
      <p:sp>
        <p:nvSpPr>
          <p:cNvPr id="222" name="TextShape 2"/>
          <p:cNvSpPr txBox="1"/>
          <p:nvPr/>
        </p:nvSpPr>
        <p:spPr>
          <a:xfrm>
            <a:off x="380880" y="355680"/>
            <a:ext cx="8380800" cy="1054080"/>
          </a:xfrm>
          <a:prstGeom prst="rect">
            <a:avLst/>
          </a:prstGeom>
        </p:spPr>
        <p:txBody>
          <a:bodyPr anchor="ctr"/>
          <a:lstStyle/>
          <a:p>
            <a:pPr algn="ctr">
              <a:lnSpc>
                <a:spcPct val="100000"/>
              </a:lnSpc>
            </a:pPr>
            <a:r>
              <a:rPr lang="en-US" sz="3200">
                <a:solidFill>
                  <a:schemeClr val="tx2">
                    <a:lumMod val="95000"/>
                    <a:lumOff val="5000"/>
                  </a:schemeClr>
                </a:solidFill>
                <a:latin typeface="Franklin Gothic Medium" panose="020B0603020102020204"/>
              </a:rPr>
              <a:t>Potensi Bahaya fisik  </a:t>
            </a:r>
            <a:endParaRPr lang="en-US" sz="3200">
              <a:solidFill>
                <a:schemeClr val="tx2">
                  <a:lumMod val="95000"/>
                  <a:lumOff val="5000"/>
                </a:schemeClr>
              </a:solidFill>
              <a:latin typeface="Franklin Gothic Medium" panose="020B0603020102020204"/>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TextShape 1"/>
          <p:cNvSpPr txBox="1"/>
          <p:nvPr/>
        </p:nvSpPr>
        <p:spPr>
          <a:xfrm>
            <a:off x="380880" y="1719000"/>
            <a:ext cx="8407440" cy="4407120"/>
          </a:xfrm>
          <a:prstGeom prst="rect">
            <a:avLst/>
          </a:prstGeom>
        </p:spPr>
        <p:txBody>
          <a:bodyPr/>
          <a:lstStyle/>
          <a:p>
            <a:pPr>
              <a:lnSpc>
                <a:spcPct val="100000"/>
              </a:lnSpc>
              <a:buFont typeface="Wingdings 2" panose="05020102010507070707" charset="2"/>
              <a:buChar char=""/>
            </a:pPr>
            <a:r>
              <a:rPr lang="en-US" sz="2000">
                <a:solidFill>
                  <a:srgbClr val="534949"/>
                </a:solidFill>
                <a:latin typeface="Franklin Gothic Medium" panose="020B0603020102020204"/>
              </a:rPr>
              <a:t>Nama produk. </a:t>
            </a:r>
            <a:endParaRPr lang="en-US" sz="2000">
              <a:solidFill>
                <a:srgbClr val="534949"/>
              </a:solidFill>
              <a:latin typeface="Franklin Gothic Medium" panose="020B0603020102020204"/>
            </a:endParaRPr>
          </a:p>
          <a:p>
            <a:pPr>
              <a:lnSpc>
                <a:spcPct val="100000"/>
              </a:lnSpc>
              <a:buFont typeface="Wingdings 2" panose="05020102010507070707" charset="2"/>
              <a:buChar char=""/>
            </a:pPr>
            <a:r>
              <a:rPr lang="en-US" sz="2000">
                <a:solidFill>
                  <a:srgbClr val="534949"/>
                </a:solidFill>
                <a:latin typeface="Franklin Gothic Medium" panose="020B0603020102020204"/>
              </a:rPr>
              <a:t>Identifikasi bahaya.</a:t>
            </a:r>
            <a:endParaRPr lang="en-US" sz="2000">
              <a:solidFill>
                <a:srgbClr val="534949"/>
              </a:solidFill>
              <a:latin typeface="Franklin Gothic Medium" panose="020B0603020102020204"/>
            </a:endParaRPr>
          </a:p>
          <a:p>
            <a:pPr>
              <a:lnSpc>
                <a:spcPct val="100000"/>
              </a:lnSpc>
              <a:buFont typeface="Wingdings 2" panose="05020102010507070707" charset="2"/>
              <a:buChar char=""/>
            </a:pPr>
            <a:r>
              <a:rPr lang="en-US" sz="2000">
                <a:solidFill>
                  <a:srgbClr val="534949"/>
                </a:solidFill>
                <a:latin typeface="Franklin Gothic Medium" panose="020B0603020102020204"/>
              </a:rPr>
              <a:t>Tanda bahaya dan artinya. </a:t>
            </a:r>
            <a:endParaRPr lang="en-US" sz="2000">
              <a:solidFill>
                <a:srgbClr val="534949"/>
              </a:solidFill>
              <a:latin typeface="Franklin Gothic Medium" panose="020B0603020102020204"/>
            </a:endParaRPr>
          </a:p>
          <a:p>
            <a:pPr>
              <a:lnSpc>
                <a:spcPct val="100000"/>
              </a:lnSpc>
              <a:buFont typeface="Wingdings 2" panose="05020102010507070707" charset="2"/>
              <a:buChar char=""/>
            </a:pPr>
            <a:r>
              <a:rPr lang="en-US" sz="2000">
                <a:solidFill>
                  <a:srgbClr val="534949"/>
                </a:solidFill>
                <a:latin typeface="Franklin Gothic Medium" panose="020B0603020102020204"/>
              </a:rPr>
              <a:t>Uraian resiko dan penanggulangannya. </a:t>
            </a:r>
            <a:endParaRPr lang="en-US" sz="2000">
              <a:solidFill>
                <a:srgbClr val="534949"/>
              </a:solidFill>
              <a:latin typeface="Franklin Gothic Medium" panose="020B0603020102020204"/>
            </a:endParaRPr>
          </a:p>
          <a:p>
            <a:pPr>
              <a:lnSpc>
                <a:spcPct val="100000"/>
              </a:lnSpc>
              <a:buFont typeface="Wingdings 2" panose="05020102010507070707" charset="2"/>
              <a:buChar char=""/>
            </a:pPr>
            <a:r>
              <a:rPr lang="en-US" sz="2000">
                <a:solidFill>
                  <a:srgbClr val="534949"/>
                </a:solidFill>
                <a:latin typeface="Franklin Gothic Medium" panose="020B0603020102020204"/>
              </a:rPr>
              <a:t>Tindakan pencegahan. </a:t>
            </a:r>
            <a:endParaRPr lang="en-US" sz="2000">
              <a:solidFill>
                <a:srgbClr val="534949"/>
              </a:solidFill>
              <a:latin typeface="Franklin Gothic Medium" panose="020B0603020102020204"/>
            </a:endParaRPr>
          </a:p>
          <a:p>
            <a:pPr>
              <a:lnSpc>
                <a:spcPct val="100000"/>
              </a:lnSpc>
              <a:buFont typeface="Wingdings 2" panose="05020102010507070707" charset="2"/>
              <a:buChar char=""/>
            </a:pPr>
            <a:r>
              <a:rPr lang="en-US" sz="2000">
                <a:solidFill>
                  <a:srgbClr val="534949"/>
                </a:solidFill>
                <a:latin typeface="Franklin Gothic Medium" panose="020B0603020102020204"/>
              </a:rPr>
              <a:t>Instruksi dalam hal terkena atau terpapar.</a:t>
            </a:r>
            <a:endParaRPr lang="en-US" sz="2000">
              <a:solidFill>
                <a:srgbClr val="534949"/>
              </a:solidFill>
              <a:latin typeface="Franklin Gothic Medium" panose="020B0603020102020204"/>
            </a:endParaRPr>
          </a:p>
          <a:p>
            <a:pPr>
              <a:lnSpc>
                <a:spcPct val="100000"/>
              </a:lnSpc>
              <a:buFont typeface="Wingdings 2" panose="05020102010507070707" charset="2"/>
              <a:buChar char=""/>
            </a:pPr>
            <a:r>
              <a:rPr lang="en-US" sz="2000">
                <a:solidFill>
                  <a:srgbClr val="534949"/>
                </a:solidFill>
                <a:latin typeface="Franklin Gothic Medium" panose="020B0603020102020204"/>
              </a:rPr>
              <a:t>Instruksi kebakaran. </a:t>
            </a:r>
            <a:endParaRPr lang="en-US" sz="2000">
              <a:solidFill>
                <a:srgbClr val="534949"/>
              </a:solidFill>
              <a:latin typeface="Franklin Gothic Medium" panose="020B0603020102020204"/>
            </a:endParaRPr>
          </a:p>
          <a:p>
            <a:pPr>
              <a:lnSpc>
                <a:spcPct val="100000"/>
              </a:lnSpc>
              <a:buFont typeface="Wingdings 2" panose="05020102010507070707" charset="2"/>
              <a:buChar char=""/>
            </a:pPr>
            <a:r>
              <a:rPr lang="en-US" sz="2000">
                <a:solidFill>
                  <a:srgbClr val="534949"/>
                </a:solidFill>
                <a:latin typeface="Franklin Gothic Medium" panose="020B0603020102020204"/>
              </a:rPr>
              <a:t>Instruksi tumpahan atau bocoran.</a:t>
            </a:r>
            <a:endParaRPr lang="en-US" sz="2000">
              <a:solidFill>
                <a:srgbClr val="534949"/>
              </a:solidFill>
              <a:latin typeface="Franklin Gothic Medium" panose="020B0603020102020204"/>
            </a:endParaRPr>
          </a:p>
          <a:p>
            <a:pPr>
              <a:lnSpc>
                <a:spcPct val="100000"/>
              </a:lnSpc>
              <a:buFont typeface="Wingdings 2" panose="05020102010507070707" charset="2"/>
              <a:buChar char=""/>
            </a:pPr>
            <a:r>
              <a:rPr lang="en-US" sz="2000">
                <a:solidFill>
                  <a:srgbClr val="534949"/>
                </a:solidFill>
                <a:latin typeface="Franklin Gothic Medium" panose="020B0603020102020204"/>
              </a:rPr>
              <a:t>Instruksi pengisian dan penyimpanan. </a:t>
            </a:r>
            <a:endParaRPr lang="en-US" sz="2000">
              <a:solidFill>
                <a:srgbClr val="534949"/>
              </a:solidFill>
              <a:latin typeface="Franklin Gothic Medium" panose="020B0603020102020204"/>
            </a:endParaRPr>
          </a:p>
          <a:p>
            <a:pPr>
              <a:lnSpc>
                <a:spcPct val="100000"/>
              </a:lnSpc>
              <a:buFont typeface="Wingdings 2" panose="05020102010507070707" charset="2"/>
              <a:buChar char=""/>
            </a:pPr>
            <a:r>
              <a:rPr lang="en-US" sz="2000">
                <a:solidFill>
                  <a:srgbClr val="534949"/>
                </a:solidFill>
                <a:latin typeface="Franklin Gothic Medium" panose="020B0603020102020204"/>
              </a:rPr>
              <a:t>Referensi. </a:t>
            </a:r>
            <a:endParaRPr lang="en-US" sz="2000">
              <a:solidFill>
                <a:srgbClr val="534949"/>
              </a:solidFill>
              <a:latin typeface="Franklin Gothic Medium" panose="020B0603020102020204"/>
            </a:endParaRPr>
          </a:p>
          <a:p>
            <a:pPr>
              <a:lnSpc>
                <a:spcPct val="100000"/>
              </a:lnSpc>
              <a:buFont typeface="Wingdings 2" panose="05020102010507070707" charset="2"/>
              <a:buChar char=""/>
            </a:pPr>
            <a:r>
              <a:rPr lang="en-US" sz="2000">
                <a:solidFill>
                  <a:srgbClr val="534949"/>
                </a:solidFill>
                <a:latin typeface="Franklin Gothic Medium" panose="020B0603020102020204"/>
              </a:rPr>
              <a:t>Nama, alamat dan no. telepon pabrik pembuat dan atau distributor. </a:t>
            </a:r>
            <a:endParaRPr lang="en-US" sz="2000">
              <a:solidFill>
                <a:srgbClr val="534949"/>
              </a:solidFill>
              <a:latin typeface="Franklin Gothic Medium" panose="020B0603020102020204"/>
            </a:endParaRPr>
          </a:p>
        </p:txBody>
      </p:sp>
      <p:sp>
        <p:nvSpPr>
          <p:cNvPr id="288" name="TextShape 2"/>
          <p:cNvSpPr txBox="1"/>
          <p:nvPr/>
        </p:nvSpPr>
        <p:spPr>
          <a:xfrm>
            <a:off x="380880" y="355680"/>
            <a:ext cx="8380800" cy="1054080"/>
          </a:xfrm>
          <a:prstGeom prst="rect">
            <a:avLst/>
          </a:prstGeom>
        </p:spPr>
        <p:txBody>
          <a:bodyPr anchor="ctr">
            <a:scene3d>
              <a:camera prst="orthographicFront"/>
              <a:lightRig rig="threePt" dir="t"/>
            </a:scene3d>
          </a:bodyPr>
          <a:lstStyle/>
          <a:p>
            <a:pPr algn="ctr">
              <a:lnSpc>
                <a:spcPct val="100000"/>
              </a:lnSpc>
            </a:pPr>
            <a:r>
              <a:rPr lang="en-US" sz="3200">
                <a:ln/>
                <a:solidFill>
                  <a:schemeClr val="tx1"/>
                </a:solidFill>
                <a:effectLst>
                  <a:outerShdw blurRad="38100" dist="19050" dir="2700000" algn="tl" rotWithShape="0">
                    <a:schemeClr val="dk1">
                      <a:alpha val="40000"/>
                    </a:schemeClr>
                  </a:outerShdw>
                </a:effectLst>
                <a:latin typeface="Franklin Gothic Medium" panose="020B0603020102020204"/>
              </a:rPr>
              <a:t>Komponen Label pada Kemasan</a:t>
            </a:r>
            <a:endParaRPr lang="en-US" sz="3200">
              <a:ln/>
              <a:solidFill>
                <a:schemeClr val="tx1"/>
              </a:solidFill>
              <a:effectLst>
                <a:outerShdw blurRad="38100" dist="19050" dir="2700000" algn="tl" rotWithShape="0">
                  <a:schemeClr val="dk1">
                    <a:alpha val="40000"/>
                  </a:schemeClr>
                </a:outerShdw>
              </a:effectLst>
              <a:latin typeface="Franklin Gothic Medium" panose="020B0603020102020204"/>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9" name="Picture 4"/>
          <p:cNvPicPr/>
          <p:nvPr/>
        </p:nvPicPr>
        <p:blipFill>
          <a:blip r:embed="rId1"/>
          <a:stretch>
            <a:fillRect/>
          </a:stretch>
        </p:blipFill>
        <p:spPr>
          <a:xfrm>
            <a:off x="1259640" y="531360"/>
            <a:ext cx="2228400" cy="2047680"/>
          </a:xfrm>
          <a:prstGeom prst="rect">
            <a:avLst/>
          </a:prstGeom>
          <a:ln>
            <a:noFill/>
          </a:ln>
        </p:spPr>
      </p:pic>
      <p:pic>
        <p:nvPicPr>
          <p:cNvPr id="290" name="Picture 8"/>
          <p:cNvPicPr/>
          <p:nvPr/>
        </p:nvPicPr>
        <p:blipFill>
          <a:blip r:embed="rId2"/>
          <a:stretch>
            <a:fillRect/>
          </a:stretch>
        </p:blipFill>
        <p:spPr>
          <a:xfrm>
            <a:off x="197640" y="2827440"/>
            <a:ext cx="4878000" cy="3769560"/>
          </a:xfrm>
          <a:prstGeom prst="rect">
            <a:avLst/>
          </a:prstGeom>
          <a:ln>
            <a:noFill/>
          </a:ln>
        </p:spPr>
      </p:pic>
      <p:pic>
        <p:nvPicPr>
          <p:cNvPr id="291" name="Picture 2"/>
          <p:cNvPicPr/>
          <p:nvPr/>
        </p:nvPicPr>
        <p:blipFill>
          <a:blip r:embed="rId3"/>
          <a:stretch>
            <a:fillRect/>
          </a:stretch>
        </p:blipFill>
        <p:spPr>
          <a:xfrm>
            <a:off x="5220000" y="260640"/>
            <a:ext cx="3477600" cy="4636800"/>
          </a:xfrm>
          <a:prstGeom prst="rect">
            <a:avLst/>
          </a:prstGeom>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TextShape 1"/>
          <p:cNvSpPr txBox="1"/>
          <p:nvPr/>
        </p:nvSpPr>
        <p:spPr>
          <a:xfrm>
            <a:off x="380880" y="355680"/>
            <a:ext cx="8380800" cy="1054080"/>
          </a:xfrm>
          <a:prstGeom prst="rect">
            <a:avLst/>
          </a:prstGeom>
        </p:spPr>
        <p:txBody>
          <a:bodyPr anchor="ctr"/>
          <a:lstStyle/>
          <a:p>
            <a:pPr algn="ctr">
              <a:lnSpc>
                <a:spcPct val="100000"/>
              </a:lnSpc>
            </a:pPr>
            <a:r>
              <a:rPr lang="en-US" sz="3600" b="1">
                <a:solidFill>
                  <a:srgbClr val="FF0000"/>
                </a:solidFill>
                <a:latin typeface="Franklin Gothic Medium" panose="020B0603020102020204"/>
              </a:rPr>
              <a:t>Selalu ingat untuk…</a:t>
            </a:r>
            <a:endParaRPr lang="en-US" sz="3600" b="1">
              <a:solidFill>
                <a:srgbClr val="FF0000"/>
              </a:solidFill>
              <a:latin typeface="Franklin Gothic Medium" panose="020B0603020102020204"/>
            </a:endParaRPr>
          </a:p>
        </p:txBody>
      </p:sp>
      <p:sp>
        <p:nvSpPr>
          <p:cNvPr id="295" name="TextShape 2"/>
          <p:cNvSpPr txBox="1"/>
          <p:nvPr/>
        </p:nvSpPr>
        <p:spPr>
          <a:xfrm>
            <a:off x="3581280" y="4572000"/>
            <a:ext cx="5181120" cy="4571640"/>
          </a:xfrm>
          <a:prstGeom prst="rect">
            <a:avLst/>
          </a:prstGeom>
        </p:spPr>
        <p:txBody>
          <a:bodyPr/>
          <a:lstStyle/>
          <a:p>
            <a:pPr>
              <a:lnSpc>
                <a:spcPct val="100000"/>
              </a:lnSpc>
            </a:pPr>
          </a:p>
          <a:p>
            <a:pPr>
              <a:lnSpc>
                <a:spcPct val="100000"/>
              </a:lnSpc>
            </a:pPr>
          </a:p>
        </p:txBody>
      </p:sp>
      <p:pic>
        <p:nvPicPr>
          <p:cNvPr id="296" name="Picture 4"/>
          <p:cNvPicPr/>
          <p:nvPr/>
        </p:nvPicPr>
        <p:blipFill>
          <a:blip r:embed="rId1"/>
          <a:stretch>
            <a:fillRect/>
          </a:stretch>
        </p:blipFill>
        <p:spPr>
          <a:xfrm>
            <a:off x="1570320" y="1523880"/>
            <a:ext cx="2315520" cy="2971440"/>
          </a:xfrm>
          <a:prstGeom prst="rect">
            <a:avLst/>
          </a:prstGeom>
          <a:ln>
            <a:noFill/>
          </a:ln>
        </p:spPr>
      </p:pic>
      <p:sp>
        <p:nvSpPr>
          <p:cNvPr id="297" name="CustomShape 3"/>
          <p:cNvSpPr/>
          <p:nvPr/>
        </p:nvSpPr>
        <p:spPr>
          <a:xfrm>
            <a:off x="3809880" y="1600200"/>
            <a:ext cx="5257440" cy="1828440"/>
          </a:xfrm>
          <a:prstGeom prst="rect">
            <a:avLst/>
          </a:prstGeom>
          <a:noFill/>
          <a:ln w="9360">
            <a:noFill/>
          </a:ln>
        </p:spPr>
        <p:txBody>
          <a:bodyPr lIns="90000" tIns="45000" rIns="90000" bIns="45000"/>
          <a:lstStyle/>
          <a:p>
            <a:pPr>
              <a:lnSpc>
                <a:spcPct val="100000"/>
              </a:lnSpc>
              <a:buSzPct val="25000"/>
              <a:buFont typeface="Wingdings" panose="05000000000000000000" pitchFamily="2" charset="2"/>
              <a:buChar char=""/>
            </a:pPr>
            <a:r>
              <a:rPr lang="en-US" sz="2100">
                <a:solidFill>
                  <a:srgbClr val="000000"/>
                </a:solidFill>
                <a:latin typeface="Franklin Gothic Medium" panose="020B0603020102020204"/>
              </a:rPr>
              <a:t>Menjaga laboratorium selalu rapi dan bersih. </a:t>
            </a:r>
            <a:endParaRPr lang="en-US" sz="2100">
              <a:solidFill>
                <a:srgbClr val="000000"/>
              </a:solidFill>
              <a:latin typeface="Franklin Gothic Medium" panose="020B0603020102020204"/>
            </a:endParaRPr>
          </a:p>
          <a:p>
            <a:pPr>
              <a:lnSpc>
                <a:spcPct val="100000"/>
              </a:lnSpc>
              <a:buSzPct val="25000"/>
              <a:buFont typeface="Wingdings" panose="05000000000000000000" pitchFamily="2" charset="2"/>
              <a:buChar char=""/>
            </a:pPr>
            <a:r>
              <a:rPr lang="en-US" sz="2100">
                <a:solidFill>
                  <a:srgbClr val="000000"/>
                </a:solidFill>
                <a:latin typeface="Franklin Gothic Medium" panose="020B0603020102020204"/>
              </a:rPr>
              <a:t>Baca dan patuhi seluruh peraturan keselamatan dan prosedur kerja laboratorium. </a:t>
            </a:r>
            <a:endParaRPr lang="en-US" sz="2100">
              <a:solidFill>
                <a:srgbClr val="000000"/>
              </a:solidFill>
              <a:latin typeface="Franklin Gothic Medium" panose="020B0603020102020204"/>
            </a:endParaRPr>
          </a:p>
          <a:p>
            <a:pPr>
              <a:lnSpc>
                <a:spcPct val="100000"/>
              </a:lnSpc>
              <a:buSzPct val="25000"/>
              <a:buFont typeface="Wingdings" panose="05000000000000000000" pitchFamily="2" charset="2"/>
              <a:buChar char=""/>
            </a:pPr>
            <a:r>
              <a:rPr lang="en-US" sz="2100">
                <a:solidFill>
                  <a:srgbClr val="000000"/>
                </a:solidFill>
                <a:latin typeface="Franklin Gothic Medium" panose="020B0603020102020204"/>
              </a:rPr>
              <a:t>Laporkan segera kepada Kepala Lab jika ada tumpahan, kecelakaan dan segala bentuk cedera yang diakibatkan oleh pekerjaan.</a:t>
            </a:r>
            <a:endParaRPr lang="en-US" sz="2100">
              <a:solidFill>
                <a:srgbClr val="000000"/>
              </a:solidFill>
              <a:latin typeface="Franklin Gothic Medium" panose="020B0603020102020204"/>
            </a:endParaRPr>
          </a:p>
          <a:p>
            <a:pPr>
              <a:lnSpc>
                <a:spcPct val="100000"/>
              </a:lnSpc>
              <a:buSzPct val="25000"/>
              <a:buFont typeface="Wingdings" panose="05000000000000000000" pitchFamily="2" charset="2"/>
              <a:buChar char=""/>
            </a:pPr>
            <a:r>
              <a:rPr lang="en-US" sz="2100">
                <a:solidFill>
                  <a:srgbClr val="000000"/>
                </a:solidFill>
                <a:latin typeface="Franklin Gothic Medium" panose="020B0603020102020204"/>
              </a:rPr>
              <a:t>Bersihkan dan simpan peralatan lab ditempat aman setelah selesai bekerja. </a:t>
            </a:r>
            <a:endParaRPr lang="en-US" sz="2100">
              <a:solidFill>
                <a:srgbClr val="000000"/>
              </a:solidFill>
              <a:latin typeface="Franklin Gothic Medium" panose="020B0603020102020204"/>
            </a:endParaRPr>
          </a:p>
          <a:p>
            <a:pPr>
              <a:lnSpc>
                <a:spcPct val="100000"/>
              </a:lnSpc>
              <a:buSzPct val="25000"/>
              <a:buFont typeface="Wingdings" panose="05000000000000000000" pitchFamily="2" charset="2"/>
              <a:buChar char=""/>
            </a:pPr>
            <a:r>
              <a:rPr lang="en-US" sz="2100">
                <a:solidFill>
                  <a:srgbClr val="000000"/>
                </a:solidFill>
                <a:latin typeface="Franklin Gothic Medium" panose="020B0603020102020204"/>
              </a:rPr>
              <a:t>Buanglah produk limbah sesuai dengan peraturan keselamatan. </a:t>
            </a:r>
            <a:endParaRPr lang="en-US" sz="2100">
              <a:solidFill>
                <a:srgbClr val="000000"/>
              </a:solidFill>
              <a:latin typeface="Franklin Gothic Medium" panose="020B0603020102020204"/>
            </a:endParaRPr>
          </a:p>
        </p:txBody>
      </p:sp>
      <p:pic>
        <p:nvPicPr>
          <p:cNvPr id="298" name="Picture 4"/>
          <p:cNvPicPr/>
          <p:nvPr/>
        </p:nvPicPr>
        <p:blipFill>
          <a:blip r:embed="rId2"/>
          <a:stretch>
            <a:fillRect/>
          </a:stretch>
        </p:blipFill>
        <p:spPr>
          <a:xfrm>
            <a:off x="395640" y="4952880"/>
            <a:ext cx="1428480" cy="1666440"/>
          </a:xfrm>
          <a:prstGeom prst="rect">
            <a:avLst/>
          </a:prstGeom>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97">
                                            <p:txEl>
                                              <p:pRg st="0" end="4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97">
                                            <p:txEl>
                                              <p:pRg st="46" end="12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97">
                                            <p:txEl>
                                              <p:pRg st="126" end="24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297">
                                            <p:txEl>
                                              <p:pRg st="248" end="32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297">
                                            <p:txEl>
                                              <p:pRg st="323" end="38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857250"/>
            <a:ext cx="9144000" cy="138430"/>
          </a:xfrm>
          <a:prstGeom prst="rect">
            <a:avLst/>
          </a:prstGeom>
          <a:blipFill>
            <a:blip r:embed="rId1" cstate="print"/>
            <a:stretch>
              <a:fillRect/>
            </a:stretch>
          </a:blipFill>
        </p:spPr>
        <p:txBody>
          <a:bodyPr wrap="square" lIns="0" tIns="0" rIns="0" bIns="0" rtlCol="0">
            <a:spAutoFit/>
          </a:bodyPr>
          <a:lstStyle/>
          <a:p>
            <a:endParaRPr sz="900"/>
          </a:p>
        </p:txBody>
      </p:sp>
      <p:sp>
        <p:nvSpPr>
          <p:cNvPr id="3" name="object 3"/>
          <p:cNvSpPr txBox="1"/>
          <p:nvPr/>
        </p:nvSpPr>
        <p:spPr>
          <a:xfrm>
            <a:off x="563937" y="2004515"/>
            <a:ext cx="2965487" cy="1704340"/>
          </a:xfrm>
          <a:prstGeom prst="rect">
            <a:avLst/>
          </a:prstGeom>
        </p:spPr>
        <p:txBody>
          <a:bodyPr vert="horz" wrap="square" lIns="0" tIns="0" rIns="0" bIns="0" rtlCol="0">
            <a:spAutoFit/>
          </a:bodyPr>
          <a:lstStyle/>
          <a:p>
            <a:pPr marL="0" marR="0">
              <a:lnSpc>
                <a:spcPts val="6645"/>
              </a:lnSpc>
              <a:spcBef>
                <a:spcPts val="0"/>
              </a:spcBef>
              <a:spcAft>
                <a:spcPts val="0"/>
              </a:spcAft>
            </a:pPr>
            <a:r>
              <a:rPr sz="3000" dirty="0">
                <a:solidFill>
                  <a:srgbClr val="30849B"/>
                </a:solidFill>
                <a:latin typeface="QIVPNN+TimesNewRomanPSMT" panose="02000500000000000000"/>
                <a:cs typeface="QIVPNN+TimesNewRomanPSMT" panose="02000500000000000000"/>
              </a:rPr>
              <a:t>Kecelakaan kerja</a:t>
            </a:r>
            <a:r>
              <a:rPr sz="3000" spc="-25" dirty="0">
                <a:solidFill>
                  <a:srgbClr val="30849B"/>
                </a:solidFill>
                <a:latin typeface="QIVPNN+TimesNewRomanPSMT" panose="02000500000000000000"/>
                <a:cs typeface="QIVPNN+TimesNewRomanPSMT" panose="02000500000000000000"/>
              </a:rPr>
              <a:t> </a:t>
            </a:r>
            <a:r>
              <a:rPr sz="3000" dirty="0">
                <a:solidFill>
                  <a:srgbClr val="30849B"/>
                </a:solidFill>
                <a:latin typeface="QIVPNN+TimesNewRomanPSMT" panose="02000500000000000000"/>
                <a:cs typeface="QIVPNN+TimesNewRomanPSMT" panose="02000500000000000000"/>
              </a:rPr>
              <a:t>?</a:t>
            </a:r>
            <a:endParaRPr sz="3000" dirty="0">
              <a:solidFill>
                <a:srgbClr val="30849B"/>
              </a:solidFill>
              <a:latin typeface="QIVPNN+TimesNewRomanPSMT" panose="02000500000000000000"/>
              <a:cs typeface="QIVPNN+TimesNewRomanPSMT" panose="02000500000000000000"/>
            </a:endParaRPr>
          </a:p>
        </p:txBody>
      </p:sp>
      <p:sp>
        <p:nvSpPr>
          <p:cNvPr id="4" name="object 4"/>
          <p:cNvSpPr txBox="1"/>
          <p:nvPr/>
        </p:nvSpPr>
        <p:spPr>
          <a:xfrm>
            <a:off x="553681" y="2793891"/>
            <a:ext cx="3574580" cy="3801110"/>
          </a:xfrm>
          <a:prstGeom prst="rect">
            <a:avLst/>
          </a:prstGeom>
        </p:spPr>
        <p:txBody>
          <a:bodyPr vert="horz" wrap="square" lIns="0" tIns="0" rIns="0" bIns="0" rtlCol="0">
            <a:spAutoFit/>
          </a:bodyPr>
          <a:lstStyle/>
          <a:p>
            <a:pPr marL="0" marR="0">
              <a:lnSpc>
                <a:spcPts val="3545"/>
              </a:lnSpc>
              <a:spcBef>
                <a:spcPts val="0"/>
              </a:spcBef>
              <a:spcAft>
                <a:spcPts val="0"/>
              </a:spcAft>
            </a:pPr>
            <a:r>
              <a:rPr sz="1600" dirty="0">
                <a:solidFill>
                  <a:srgbClr val="001F5F"/>
                </a:solidFill>
                <a:latin typeface="QIVPNN+TimesNewRomanPSMT" panose="02000500000000000000"/>
                <a:cs typeface="QIVPNN+TimesNewRomanPSMT" panose="02000500000000000000"/>
              </a:rPr>
              <a:t>Kejadian yang</a:t>
            </a:r>
            <a:r>
              <a:rPr sz="1600" spc="40" dirty="0">
                <a:solidFill>
                  <a:srgbClr val="001F5F"/>
                </a:solidFill>
                <a:latin typeface="QIVPNN+TimesNewRomanPSMT" panose="02000500000000000000"/>
                <a:cs typeface="QIVPNN+TimesNewRomanPSMT" panose="02000500000000000000"/>
              </a:rPr>
              <a:t> </a:t>
            </a:r>
            <a:r>
              <a:rPr sz="1600" dirty="0">
                <a:solidFill>
                  <a:srgbClr val="001F5F"/>
                </a:solidFill>
                <a:latin typeface="QIVPNN+TimesNewRomanPSMT" panose="02000500000000000000"/>
                <a:cs typeface="QIVPNN+TimesNewRomanPSMT" panose="02000500000000000000"/>
              </a:rPr>
              <a:t>jelas</a:t>
            </a:r>
            <a:r>
              <a:rPr sz="1600" spc="23" dirty="0">
                <a:solidFill>
                  <a:srgbClr val="001F5F"/>
                </a:solidFill>
                <a:latin typeface="QIVPNN+TimesNewRomanPSMT" panose="02000500000000000000"/>
                <a:cs typeface="QIVPNN+TimesNewRomanPSMT" panose="02000500000000000000"/>
              </a:rPr>
              <a:t> </a:t>
            </a:r>
            <a:r>
              <a:rPr sz="1600" dirty="0">
                <a:solidFill>
                  <a:srgbClr val="001F5F"/>
                </a:solidFill>
                <a:latin typeface="QIVPNN+TimesNewRomanPSMT" panose="02000500000000000000"/>
                <a:cs typeface="QIVPNN+TimesNewRomanPSMT" panose="02000500000000000000"/>
              </a:rPr>
              <a:t>tidak</a:t>
            </a:r>
            <a:r>
              <a:rPr sz="1600" spc="11" dirty="0">
                <a:solidFill>
                  <a:srgbClr val="001F5F"/>
                </a:solidFill>
                <a:latin typeface="QIVPNN+TimesNewRomanPSMT" panose="02000500000000000000"/>
                <a:cs typeface="QIVPNN+TimesNewRomanPSMT" panose="02000500000000000000"/>
              </a:rPr>
              <a:t> </a:t>
            </a:r>
            <a:r>
              <a:rPr sz="1600" dirty="0">
                <a:solidFill>
                  <a:srgbClr val="001F5F"/>
                </a:solidFill>
                <a:latin typeface="QIVPNN+TimesNewRomanPSMT" panose="02000500000000000000"/>
                <a:cs typeface="QIVPNN+TimesNewRomanPSMT" panose="02000500000000000000"/>
              </a:rPr>
              <a:t>dikehendaki</a:t>
            </a:r>
            <a:r>
              <a:rPr sz="1600" spc="18" dirty="0">
                <a:solidFill>
                  <a:srgbClr val="001F5F"/>
                </a:solidFill>
                <a:latin typeface="QIVPNN+TimesNewRomanPSMT" panose="02000500000000000000"/>
                <a:cs typeface="QIVPNN+TimesNewRomanPSMT" panose="02000500000000000000"/>
              </a:rPr>
              <a:t> </a:t>
            </a:r>
            <a:r>
              <a:rPr sz="1600" dirty="0">
                <a:solidFill>
                  <a:srgbClr val="001F5F"/>
                </a:solidFill>
                <a:latin typeface="QIVPNN+TimesNewRomanPSMT" panose="02000500000000000000"/>
                <a:cs typeface="QIVPNN+TimesNewRomanPSMT" panose="02000500000000000000"/>
              </a:rPr>
              <a:t>dan</a:t>
            </a:r>
            <a:endParaRPr sz="1600" dirty="0">
              <a:solidFill>
                <a:srgbClr val="001F5F"/>
              </a:solidFill>
              <a:latin typeface="QIVPNN+TimesNewRomanPSMT" panose="02000500000000000000"/>
              <a:cs typeface="QIVPNN+TimesNewRomanPSMT" panose="02000500000000000000"/>
            </a:endParaRPr>
          </a:p>
          <a:p>
            <a:pPr marL="0" marR="0">
              <a:lnSpc>
                <a:spcPts val="3545"/>
              </a:lnSpc>
              <a:spcBef>
                <a:spcPts val="345"/>
              </a:spcBef>
              <a:spcAft>
                <a:spcPts val="0"/>
              </a:spcAft>
            </a:pPr>
            <a:r>
              <a:rPr sz="1600" dirty="0">
                <a:solidFill>
                  <a:srgbClr val="001F5F"/>
                </a:solidFill>
                <a:latin typeface="QIVPNN+TimesNewRomanPSMT" panose="02000500000000000000"/>
                <a:cs typeface="QIVPNN+TimesNewRomanPSMT" panose="02000500000000000000"/>
              </a:rPr>
              <a:t>tidak</a:t>
            </a:r>
            <a:r>
              <a:rPr sz="1600" spc="11" dirty="0">
                <a:solidFill>
                  <a:srgbClr val="001F5F"/>
                </a:solidFill>
                <a:latin typeface="QIVPNN+TimesNewRomanPSMT" panose="02000500000000000000"/>
                <a:cs typeface="QIVPNN+TimesNewRomanPSMT" panose="02000500000000000000"/>
              </a:rPr>
              <a:t> </a:t>
            </a:r>
            <a:r>
              <a:rPr sz="1600" dirty="0">
                <a:solidFill>
                  <a:srgbClr val="001F5F"/>
                </a:solidFill>
                <a:latin typeface="QIVPNN+TimesNewRomanPSMT" panose="02000500000000000000"/>
                <a:cs typeface="QIVPNN+TimesNewRomanPSMT" panose="02000500000000000000"/>
              </a:rPr>
              <a:t>diduga sebelumnya</a:t>
            </a:r>
            <a:r>
              <a:rPr sz="1600" spc="41" dirty="0">
                <a:solidFill>
                  <a:srgbClr val="001F5F"/>
                </a:solidFill>
                <a:latin typeface="QIVPNN+TimesNewRomanPSMT" panose="02000500000000000000"/>
                <a:cs typeface="QIVPNN+TimesNewRomanPSMT" panose="02000500000000000000"/>
              </a:rPr>
              <a:t> </a:t>
            </a:r>
            <a:r>
              <a:rPr sz="1600" dirty="0">
                <a:solidFill>
                  <a:srgbClr val="001F5F"/>
                </a:solidFill>
                <a:latin typeface="QIVPNN+TimesNewRomanPSMT" panose="02000500000000000000"/>
                <a:cs typeface="QIVPNN+TimesNewRomanPSMT" panose="02000500000000000000"/>
              </a:rPr>
              <a:t>yang dapat</a:t>
            </a:r>
            <a:endParaRPr sz="1600" dirty="0">
              <a:solidFill>
                <a:srgbClr val="001F5F"/>
              </a:solidFill>
              <a:latin typeface="QIVPNN+TimesNewRomanPSMT" panose="02000500000000000000"/>
              <a:cs typeface="QIVPNN+TimesNewRomanPSMT" panose="02000500000000000000"/>
            </a:endParaRPr>
          </a:p>
          <a:p>
            <a:pPr marL="0" marR="0">
              <a:lnSpc>
                <a:spcPts val="3545"/>
              </a:lnSpc>
              <a:spcBef>
                <a:spcPts val="295"/>
              </a:spcBef>
              <a:spcAft>
                <a:spcPts val="0"/>
              </a:spcAft>
            </a:pPr>
            <a:r>
              <a:rPr sz="1600" dirty="0">
                <a:solidFill>
                  <a:srgbClr val="001F5F"/>
                </a:solidFill>
                <a:latin typeface="QIVPNN+TimesNewRomanPSMT" panose="02000500000000000000"/>
                <a:cs typeface="QIVPNN+TimesNewRomanPSMT" panose="02000500000000000000"/>
              </a:rPr>
              <a:t>menimbulkan</a:t>
            </a:r>
            <a:r>
              <a:rPr sz="1600" spc="25" dirty="0">
                <a:solidFill>
                  <a:srgbClr val="001F5F"/>
                </a:solidFill>
                <a:latin typeface="QIVPNN+TimesNewRomanPSMT" panose="02000500000000000000"/>
                <a:cs typeface="QIVPNN+TimesNewRomanPSMT" panose="02000500000000000000"/>
              </a:rPr>
              <a:t> </a:t>
            </a:r>
            <a:r>
              <a:rPr sz="1600" dirty="0">
                <a:solidFill>
                  <a:srgbClr val="001F5F"/>
                </a:solidFill>
                <a:latin typeface="QIVPNN+TimesNewRomanPSMT" panose="02000500000000000000"/>
                <a:cs typeface="QIVPNN+TimesNewRomanPSMT" panose="02000500000000000000"/>
              </a:rPr>
              <a:t>kerugian</a:t>
            </a:r>
            <a:r>
              <a:rPr sz="1600" spc="18" dirty="0">
                <a:solidFill>
                  <a:srgbClr val="001F5F"/>
                </a:solidFill>
                <a:latin typeface="QIVPNN+TimesNewRomanPSMT" panose="02000500000000000000"/>
                <a:cs typeface="QIVPNN+TimesNewRomanPSMT" panose="02000500000000000000"/>
              </a:rPr>
              <a:t> </a:t>
            </a:r>
            <a:r>
              <a:rPr sz="1600" dirty="0">
                <a:solidFill>
                  <a:srgbClr val="001F5F"/>
                </a:solidFill>
                <a:latin typeface="QIVPNN+TimesNewRomanPSMT" panose="02000500000000000000"/>
                <a:cs typeface="QIVPNN+TimesNewRomanPSMT" panose="02000500000000000000"/>
              </a:rPr>
              <a:t>baik</a:t>
            </a:r>
            <a:r>
              <a:rPr sz="1600" spc="15" dirty="0">
                <a:solidFill>
                  <a:srgbClr val="001F5F"/>
                </a:solidFill>
                <a:latin typeface="QIVPNN+TimesNewRomanPSMT" panose="02000500000000000000"/>
                <a:cs typeface="QIVPNN+TimesNewRomanPSMT" panose="02000500000000000000"/>
              </a:rPr>
              <a:t> </a:t>
            </a:r>
            <a:r>
              <a:rPr sz="1600" dirty="0">
                <a:solidFill>
                  <a:srgbClr val="001F5F"/>
                </a:solidFill>
                <a:latin typeface="QIVPNN+TimesNewRomanPSMT" panose="02000500000000000000"/>
                <a:cs typeface="QIVPNN+TimesNewRomanPSMT" panose="02000500000000000000"/>
              </a:rPr>
              <a:t>waktu,</a:t>
            </a:r>
            <a:r>
              <a:rPr sz="1600" spc="11" dirty="0">
                <a:solidFill>
                  <a:srgbClr val="001F5F"/>
                </a:solidFill>
                <a:latin typeface="QIVPNN+TimesNewRomanPSMT" panose="02000500000000000000"/>
                <a:cs typeface="QIVPNN+TimesNewRomanPSMT" panose="02000500000000000000"/>
              </a:rPr>
              <a:t> </a:t>
            </a:r>
            <a:r>
              <a:rPr sz="1600" dirty="0">
                <a:solidFill>
                  <a:srgbClr val="001F5F"/>
                </a:solidFill>
                <a:latin typeface="QIVPNN+TimesNewRomanPSMT" panose="02000500000000000000"/>
                <a:cs typeface="QIVPNN+TimesNewRomanPSMT" panose="02000500000000000000"/>
              </a:rPr>
              <a:t>harta</a:t>
            </a:r>
            <a:endParaRPr sz="1600" dirty="0">
              <a:solidFill>
                <a:srgbClr val="001F5F"/>
              </a:solidFill>
              <a:latin typeface="QIVPNN+TimesNewRomanPSMT" panose="02000500000000000000"/>
              <a:cs typeface="QIVPNN+TimesNewRomanPSMT" panose="02000500000000000000"/>
            </a:endParaRPr>
          </a:p>
          <a:p>
            <a:pPr marL="0" marR="0">
              <a:lnSpc>
                <a:spcPts val="3545"/>
              </a:lnSpc>
              <a:spcBef>
                <a:spcPts val="345"/>
              </a:spcBef>
              <a:spcAft>
                <a:spcPts val="0"/>
              </a:spcAft>
            </a:pPr>
            <a:r>
              <a:rPr sz="1600" dirty="0">
                <a:solidFill>
                  <a:srgbClr val="001F5F"/>
                </a:solidFill>
                <a:latin typeface="QIVPNN+TimesNewRomanPSMT" panose="02000500000000000000"/>
                <a:cs typeface="QIVPNN+TimesNewRomanPSMT" panose="02000500000000000000"/>
              </a:rPr>
              <a:t>benda, peralatan maupun korban</a:t>
            </a:r>
            <a:r>
              <a:rPr sz="1600" spc="56" dirty="0">
                <a:solidFill>
                  <a:srgbClr val="001F5F"/>
                </a:solidFill>
                <a:latin typeface="QIVPNN+TimesNewRomanPSMT" panose="02000500000000000000"/>
                <a:cs typeface="QIVPNN+TimesNewRomanPSMT" panose="02000500000000000000"/>
              </a:rPr>
              <a:t> </a:t>
            </a:r>
            <a:r>
              <a:rPr sz="1600" dirty="0">
                <a:solidFill>
                  <a:srgbClr val="001F5F"/>
                </a:solidFill>
                <a:latin typeface="QIVPNN+TimesNewRomanPSMT" panose="02000500000000000000"/>
                <a:cs typeface="QIVPNN+TimesNewRomanPSMT" panose="02000500000000000000"/>
              </a:rPr>
              <a:t>jiwa yang</a:t>
            </a:r>
            <a:endParaRPr sz="1600" dirty="0">
              <a:solidFill>
                <a:srgbClr val="001F5F"/>
              </a:solidFill>
              <a:latin typeface="QIVPNN+TimesNewRomanPSMT" panose="02000500000000000000"/>
              <a:cs typeface="QIVPNN+TimesNewRomanPSMT" panose="02000500000000000000"/>
            </a:endParaRPr>
          </a:p>
          <a:p>
            <a:pPr marL="0" marR="0">
              <a:lnSpc>
                <a:spcPts val="3545"/>
              </a:lnSpc>
              <a:spcBef>
                <a:spcPts val="295"/>
              </a:spcBef>
              <a:spcAft>
                <a:spcPts val="0"/>
              </a:spcAft>
            </a:pPr>
            <a:r>
              <a:rPr sz="1600" dirty="0">
                <a:solidFill>
                  <a:srgbClr val="001F5F"/>
                </a:solidFill>
                <a:latin typeface="QIVPNN+TimesNewRomanPSMT" panose="02000500000000000000"/>
                <a:cs typeface="QIVPNN+TimesNewRomanPSMT" panose="02000500000000000000"/>
              </a:rPr>
              <a:t>terjadi dalam</a:t>
            </a:r>
            <a:r>
              <a:rPr sz="1600" spc="31" dirty="0">
                <a:solidFill>
                  <a:srgbClr val="001F5F"/>
                </a:solidFill>
                <a:latin typeface="QIVPNN+TimesNewRomanPSMT" panose="02000500000000000000"/>
                <a:cs typeface="QIVPNN+TimesNewRomanPSMT" panose="02000500000000000000"/>
              </a:rPr>
              <a:t> </a:t>
            </a:r>
            <a:r>
              <a:rPr sz="1600" dirty="0">
                <a:solidFill>
                  <a:srgbClr val="001F5F"/>
                </a:solidFill>
                <a:latin typeface="QIVPNN+TimesNewRomanPSMT" panose="02000500000000000000"/>
                <a:cs typeface="QIVPNN+TimesNewRomanPSMT" panose="02000500000000000000"/>
              </a:rPr>
              <a:t>suatu</a:t>
            </a:r>
            <a:r>
              <a:rPr sz="1600" spc="15" dirty="0">
                <a:solidFill>
                  <a:srgbClr val="001F5F"/>
                </a:solidFill>
                <a:latin typeface="QIVPNN+TimesNewRomanPSMT" panose="02000500000000000000"/>
                <a:cs typeface="QIVPNN+TimesNewRomanPSMT" panose="02000500000000000000"/>
              </a:rPr>
              <a:t> </a:t>
            </a:r>
            <a:r>
              <a:rPr sz="1600" dirty="0">
                <a:solidFill>
                  <a:srgbClr val="001F5F"/>
                </a:solidFill>
                <a:latin typeface="QIVPNN+TimesNewRomanPSMT" panose="02000500000000000000"/>
                <a:cs typeface="QIVPNN+TimesNewRomanPSMT" panose="02000500000000000000"/>
              </a:rPr>
              <a:t>proses</a:t>
            </a:r>
            <a:r>
              <a:rPr sz="1600" spc="10" dirty="0">
                <a:solidFill>
                  <a:srgbClr val="001F5F"/>
                </a:solidFill>
                <a:latin typeface="QIVPNN+TimesNewRomanPSMT" panose="02000500000000000000"/>
                <a:cs typeface="QIVPNN+TimesNewRomanPSMT" panose="02000500000000000000"/>
              </a:rPr>
              <a:t> </a:t>
            </a:r>
            <a:r>
              <a:rPr sz="1600" dirty="0">
                <a:solidFill>
                  <a:srgbClr val="001F5F"/>
                </a:solidFill>
                <a:latin typeface="QIVPNN+TimesNewRomanPSMT" panose="02000500000000000000"/>
                <a:cs typeface="QIVPNN+TimesNewRomanPSMT" panose="02000500000000000000"/>
              </a:rPr>
              <a:t>kerja.</a:t>
            </a:r>
            <a:endParaRPr sz="1600" dirty="0">
              <a:solidFill>
                <a:srgbClr val="001F5F"/>
              </a:solidFill>
              <a:latin typeface="QIVPNN+TimesNewRomanPSMT" panose="02000500000000000000"/>
              <a:cs typeface="QIVPNN+TimesNewRomanPSMT" panose="02000500000000000000"/>
            </a:endParaRPr>
          </a:p>
        </p:txBody>
      </p:sp>
      <p:sp>
        <p:nvSpPr>
          <p:cNvPr id="5" name="object 5"/>
          <p:cNvSpPr txBox="1"/>
          <p:nvPr/>
        </p:nvSpPr>
        <p:spPr>
          <a:xfrm>
            <a:off x="4797361" y="2860718"/>
            <a:ext cx="3814635" cy="1192530"/>
          </a:xfrm>
          <a:prstGeom prst="rect">
            <a:avLst/>
          </a:prstGeom>
        </p:spPr>
        <p:txBody>
          <a:bodyPr vert="horz" wrap="square" lIns="0" tIns="0" rIns="0" bIns="0" rtlCol="0">
            <a:spAutoFit/>
          </a:bodyPr>
          <a:lstStyle/>
          <a:p>
            <a:pPr marL="0" marR="0">
              <a:lnSpc>
                <a:spcPts val="4650"/>
              </a:lnSpc>
              <a:spcBef>
                <a:spcPts val="0"/>
              </a:spcBef>
              <a:spcAft>
                <a:spcPts val="0"/>
              </a:spcAft>
            </a:pPr>
            <a:r>
              <a:rPr sz="2100" dirty="0">
                <a:solidFill>
                  <a:srgbClr val="006FBF"/>
                </a:solidFill>
                <a:latin typeface="QIVPNN+TimesNewRomanPSMT" panose="02000500000000000000"/>
                <a:cs typeface="QIVPNN+TimesNewRomanPSMT" panose="02000500000000000000"/>
              </a:rPr>
              <a:t>Contoh </a:t>
            </a:r>
            <a:r>
              <a:rPr sz="2100" spc="-12" dirty="0">
                <a:solidFill>
                  <a:srgbClr val="006FBF"/>
                </a:solidFill>
                <a:latin typeface="QIVPNN+TimesNewRomanPSMT" panose="02000500000000000000"/>
                <a:cs typeface="QIVPNN+TimesNewRomanPSMT" panose="02000500000000000000"/>
              </a:rPr>
              <a:t>kecelakaan</a:t>
            </a:r>
            <a:r>
              <a:rPr sz="2100" dirty="0">
                <a:solidFill>
                  <a:srgbClr val="006FBF"/>
                </a:solidFill>
                <a:latin typeface="QIVPNN+TimesNewRomanPSMT" panose="02000500000000000000"/>
                <a:cs typeface="QIVPNN+TimesNewRomanPSMT" panose="02000500000000000000"/>
              </a:rPr>
              <a:t> di laboratorium</a:t>
            </a:r>
            <a:endParaRPr sz="2100" dirty="0">
              <a:solidFill>
                <a:srgbClr val="006FBF"/>
              </a:solidFill>
              <a:latin typeface="QIVPNN+TimesNewRomanPSMT" panose="02000500000000000000"/>
              <a:cs typeface="QIVPNN+TimesNewRomanPSMT" panose="02000500000000000000"/>
            </a:endParaRPr>
          </a:p>
        </p:txBody>
      </p:sp>
      <p:sp>
        <p:nvSpPr>
          <p:cNvPr id="6" name="object 6"/>
          <p:cNvSpPr txBox="1"/>
          <p:nvPr/>
        </p:nvSpPr>
        <p:spPr>
          <a:xfrm>
            <a:off x="2901238" y="5702090"/>
            <a:ext cx="3398244" cy="908685"/>
          </a:xfrm>
          <a:prstGeom prst="rect">
            <a:avLst/>
          </a:prstGeom>
        </p:spPr>
        <p:txBody>
          <a:bodyPr vert="horz" wrap="square" lIns="0" tIns="0" rIns="0" bIns="0" rtlCol="0">
            <a:spAutoFit/>
          </a:bodyPr>
          <a:lstStyle/>
          <a:p>
            <a:pPr marL="0" marR="0">
              <a:lnSpc>
                <a:spcPts val="3545"/>
              </a:lnSpc>
              <a:spcBef>
                <a:spcPts val="0"/>
              </a:spcBef>
              <a:spcAft>
                <a:spcPts val="0"/>
              </a:spcAft>
            </a:pPr>
            <a:r>
              <a:rPr sz="1600" dirty="0">
                <a:solidFill>
                  <a:srgbClr val="8B8B8B"/>
                </a:solidFill>
                <a:latin typeface="QIVPNN+TimesNewRomanPSMT" panose="02000500000000000000"/>
                <a:cs typeface="QIVPNN+TimesNewRomanPSMT" panose="02000500000000000000"/>
              </a:rPr>
              <a:t>The Power of</a:t>
            </a:r>
            <a:r>
              <a:rPr sz="1600" spc="-12" dirty="0">
                <a:solidFill>
                  <a:srgbClr val="8B8B8B"/>
                </a:solidFill>
                <a:latin typeface="QIVPNN+TimesNewRomanPSMT" panose="02000500000000000000"/>
                <a:cs typeface="QIVPNN+TimesNewRomanPSMT" panose="02000500000000000000"/>
              </a:rPr>
              <a:t> </a:t>
            </a:r>
            <a:r>
              <a:rPr sz="1600" dirty="0">
                <a:solidFill>
                  <a:srgbClr val="8B8B8B"/>
                </a:solidFill>
                <a:latin typeface="QIVPNN+TimesNewRomanPSMT" panose="02000500000000000000"/>
                <a:cs typeface="QIVPNN+TimesNewRomanPSMT" panose="02000500000000000000"/>
              </a:rPr>
              <a:t>PowerPoint</a:t>
            </a:r>
            <a:r>
              <a:rPr sz="1600" spc="-21" dirty="0">
                <a:solidFill>
                  <a:srgbClr val="8B8B8B"/>
                </a:solidFill>
                <a:latin typeface="QIVPNN+TimesNewRomanPSMT" panose="02000500000000000000"/>
                <a:cs typeface="QIVPNN+TimesNewRomanPSMT" panose="02000500000000000000"/>
              </a:rPr>
              <a:t> </a:t>
            </a:r>
            <a:r>
              <a:rPr sz="1600" dirty="0">
                <a:solidFill>
                  <a:srgbClr val="8B8B8B"/>
                </a:solidFill>
                <a:latin typeface="QIVPNN+TimesNewRomanPSMT" panose="02000500000000000000"/>
                <a:cs typeface="QIVPNN+TimesNewRomanPSMT" panose="02000500000000000000"/>
              </a:rPr>
              <a:t>-</a:t>
            </a:r>
            <a:r>
              <a:rPr sz="1600" spc="-12" dirty="0">
                <a:solidFill>
                  <a:srgbClr val="8B8B8B"/>
                </a:solidFill>
                <a:latin typeface="QIVPNN+TimesNewRomanPSMT" panose="02000500000000000000"/>
                <a:cs typeface="QIVPNN+TimesNewRomanPSMT" panose="02000500000000000000"/>
              </a:rPr>
              <a:t> </a:t>
            </a:r>
            <a:r>
              <a:rPr sz="1600" dirty="0">
                <a:solidFill>
                  <a:srgbClr val="8B8B8B"/>
                </a:solidFill>
                <a:latin typeface="QIVPNN+TimesNewRomanPSMT" panose="02000500000000000000"/>
                <a:cs typeface="QIVPNN+TimesNewRomanPSMT" panose="02000500000000000000"/>
              </a:rPr>
              <a:t>thepopp.com</a:t>
            </a:r>
            <a:endParaRPr sz="1600" dirty="0">
              <a:solidFill>
                <a:srgbClr val="8B8B8B"/>
              </a:solidFill>
              <a:latin typeface="QIVPNN+TimesNewRomanPSMT" panose="02000500000000000000"/>
              <a:cs typeface="QIVPNN+TimesNewRomanPSMT" panose="0200050000000000000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857250"/>
            <a:ext cx="9144000" cy="138430"/>
          </a:xfrm>
          <a:prstGeom prst="rect">
            <a:avLst/>
          </a:prstGeom>
          <a:blipFill>
            <a:blip r:embed="rId1" cstate="print"/>
            <a:stretch>
              <a:fillRect/>
            </a:stretch>
          </a:blipFill>
        </p:spPr>
        <p:txBody>
          <a:bodyPr wrap="square" lIns="0" tIns="0" rIns="0" bIns="0" rtlCol="0">
            <a:spAutoFit/>
          </a:bodyPr>
          <a:lstStyle/>
          <a:p>
            <a:endParaRPr sz="900"/>
          </a:p>
        </p:txBody>
      </p:sp>
      <p:sp>
        <p:nvSpPr>
          <p:cNvPr id="3" name="object 3"/>
          <p:cNvSpPr txBox="1"/>
          <p:nvPr/>
        </p:nvSpPr>
        <p:spPr>
          <a:xfrm>
            <a:off x="1046518" y="1083493"/>
            <a:ext cx="7098210" cy="1533525"/>
          </a:xfrm>
          <a:prstGeom prst="rect">
            <a:avLst/>
          </a:prstGeom>
        </p:spPr>
        <p:txBody>
          <a:bodyPr vert="horz" wrap="square" lIns="0" tIns="0" rIns="0" bIns="0" rtlCol="0">
            <a:spAutoFit/>
          </a:bodyPr>
          <a:lstStyle/>
          <a:p>
            <a:pPr marL="0" marR="0">
              <a:lnSpc>
                <a:spcPts val="5980"/>
              </a:lnSpc>
              <a:spcBef>
                <a:spcPts val="0"/>
              </a:spcBef>
              <a:spcAft>
                <a:spcPts val="0"/>
              </a:spcAft>
            </a:pPr>
            <a:r>
              <a:rPr sz="2700" b="1" spc="-11" dirty="0">
                <a:solidFill>
                  <a:srgbClr val="0083B3"/>
                </a:solidFill>
                <a:latin typeface="THOGRU+TimesNewRomanPS-BoldMT" panose="02000500000000000000"/>
                <a:cs typeface="THOGRU+TimesNewRomanPS-BoldMT" panose="02000500000000000000"/>
              </a:rPr>
              <a:t>Peraturan</a:t>
            </a:r>
            <a:r>
              <a:rPr sz="2700" b="1" dirty="0">
                <a:solidFill>
                  <a:srgbClr val="0083B3"/>
                </a:solidFill>
                <a:latin typeface="THOGRU+TimesNewRomanPS-BoldMT" panose="02000500000000000000"/>
                <a:cs typeface="THOGRU+TimesNewRomanPS-BoldMT" panose="02000500000000000000"/>
              </a:rPr>
              <a:t> </a:t>
            </a:r>
            <a:r>
              <a:rPr sz="2700" b="1" spc="-11" dirty="0">
                <a:solidFill>
                  <a:srgbClr val="0083B3"/>
                </a:solidFill>
                <a:latin typeface="THOGRU+TimesNewRomanPS-BoldMT" panose="02000500000000000000"/>
                <a:cs typeface="THOGRU+TimesNewRomanPS-BoldMT" panose="02000500000000000000"/>
              </a:rPr>
              <a:t>Keselamatan</a:t>
            </a:r>
            <a:r>
              <a:rPr sz="2700" b="1" dirty="0">
                <a:solidFill>
                  <a:srgbClr val="0083B3"/>
                </a:solidFill>
                <a:latin typeface="THOGRU+TimesNewRomanPS-BoldMT" panose="02000500000000000000"/>
                <a:cs typeface="THOGRU+TimesNewRomanPS-BoldMT" panose="02000500000000000000"/>
              </a:rPr>
              <a:t> </a:t>
            </a:r>
            <a:r>
              <a:rPr sz="2700" b="1" spc="-12" dirty="0">
                <a:solidFill>
                  <a:srgbClr val="0083B3"/>
                </a:solidFill>
                <a:latin typeface="THOGRU+TimesNewRomanPS-BoldMT" panose="02000500000000000000"/>
                <a:cs typeface="THOGRU+TimesNewRomanPS-BoldMT" panose="02000500000000000000"/>
              </a:rPr>
              <a:t>Kerja</a:t>
            </a:r>
            <a:r>
              <a:rPr sz="2700" b="1" dirty="0">
                <a:solidFill>
                  <a:srgbClr val="0083B3"/>
                </a:solidFill>
                <a:latin typeface="THOGRU+TimesNewRomanPS-BoldMT" panose="02000500000000000000"/>
                <a:cs typeface="THOGRU+TimesNewRomanPS-BoldMT" panose="02000500000000000000"/>
              </a:rPr>
              <a:t> Di</a:t>
            </a:r>
            <a:r>
              <a:rPr sz="2700" b="1" spc="-12" dirty="0">
                <a:solidFill>
                  <a:srgbClr val="0083B3"/>
                </a:solidFill>
                <a:latin typeface="THOGRU+TimesNewRomanPS-BoldMT" panose="02000500000000000000"/>
                <a:cs typeface="THOGRU+TimesNewRomanPS-BoldMT" panose="02000500000000000000"/>
              </a:rPr>
              <a:t> </a:t>
            </a:r>
            <a:r>
              <a:rPr sz="2700" b="1" dirty="0">
                <a:solidFill>
                  <a:srgbClr val="0083B3"/>
                </a:solidFill>
                <a:latin typeface="THOGRU+TimesNewRomanPS-BoldMT" panose="02000500000000000000"/>
                <a:cs typeface="THOGRU+TimesNewRomanPS-BoldMT" panose="02000500000000000000"/>
              </a:rPr>
              <a:t>Laboratorium</a:t>
            </a:r>
            <a:endParaRPr sz="2700" b="1" dirty="0">
              <a:solidFill>
                <a:srgbClr val="0083B3"/>
              </a:solidFill>
              <a:latin typeface="THOGRU+TimesNewRomanPS-BoldMT" panose="02000500000000000000"/>
              <a:cs typeface="THOGRU+TimesNewRomanPS-BoldMT" panose="02000500000000000000"/>
            </a:endParaRPr>
          </a:p>
        </p:txBody>
      </p:sp>
      <p:sp>
        <p:nvSpPr>
          <p:cNvPr id="4" name="object 4"/>
          <p:cNvSpPr txBox="1"/>
          <p:nvPr/>
        </p:nvSpPr>
        <p:spPr>
          <a:xfrm>
            <a:off x="548640" y="2233192"/>
            <a:ext cx="1921847" cy="567690"/>
          </a:xfrm>
          <a:prstGeom prst="rect">
            <a:avLst/>
          </a:prstGeom>
        </p:spPr>
        <p:txBody>
          <a:bodyPr vert="horz" wrap="square" lIns="0" tIns="0" rIns="0" bIns="0" rtlCol="0">
            <a:spAutoFit/>
          </a:bodyPr>
          <a:lstStyle/>
          <a:p>
            <a:pPr marL="0" marR="0">
              <a:lnSpc>
                <a:spcPts val="4430"/>
              </a:lnSpc>
              <a:spcBef>
                <a:spcPts val="0"/>
              </a:spcBef>
              <a:spcAft>
                <a:spcPts val="0"/>
              </a:spcAft>
            </a:pPr>
            <a:r>
              <a:rPr sz="2000" b="1" dirty="0">
                <a:solidFill>
                  <a:srgbClr val="0083B3"/>
                </a:solidFill>
                <a:latin typeface="THOGRU+TimesNewRomanPS-BoldMT" panose="02000500000000000000"/>
                <a:cs typeface="THOGRU+TimesNewRomanPS-BoldMT" panose="02000500000000000000"/>
              </a:rPr>
              <a:t>Apa</a:t>
            </a:r>
            <a:r>
              <a:rPr sz="2000" b="1" spc="-119" dirty="0">
                <a:solidFill>
                  <a:srgbClr val="0083B3"/>
                </a:solidFill>
                <a:latin typeface="THOGRU+TimesNewRomanPS-BoldMT" panose="02000500000000000000"/>
                <a:cs typeface="THOGRU+TimesNewRomanPS-BoldMT" panose="02000500000000000000"/>
              </a:rPr>
              <a:t> </a:t>
            </a:r>
            <a:r>
              <a:rPr sz="2000" b="1" spc="-40" dirty="0">
                <a:solidFill>
                  <a:srgbClr val="0083B3"/>
                </a:solidFill>
                <a:latin typeface="THOGRU+TimesNewRomanPS-BoldMT" panose="02000500000000000000"/>
                <a:cs typeface="THOGRU+TimesNewRomanPS-BoldMT" panose="02000500000000000000"/>
              </a:rPr>
              <a:t>Tujuannya</a:t>
            </a:r>
            <a:r>
              <a:rPr sz="2000" b="1" spc="-444" dirty="0">
                <a:solidFill>
                  <a:srgbClr val="0083B3"/>
                </a:solidFill>
                <a:latin typeface="THOGRU+TimesNewRomanPS-BoldMT" panose="02000500000000000000"/>
                <a:cs typeface="THOGRU+TimesNewRomanPS-BoldMT" panose="02000500000000000000"/>
              </a:rPr>
              <a:t> </a:t>
            </a:r>
            <a:r>
              <a:rPr sz="2000" b="1" dirty="0">
                <a:solidFill>
                  <a:srgbClr val="0083B3"/>
                </a:solidFill>
                <a:latin typeface="THOGRU+TimesNewRomanPS-BoldMT" panose="02000500000000000000"/>
                <a:cs typeface="THOGRU+TimesNewRomanPS-BoldMT" panose="02000500000000000000"/>
              </a:rPr>
              <a:t>?</a:t>
            </a:r>
            <a:endParaRPr sz="2000" b="1" dirty="0">
              <a:solidFill>
                <a:srgbClr val="0083B3"/>
              </a:solidFill>
              <a:latin typeface="THOGRU+TimesNewRomanPS-BoldMT" panose="02000500000000000000"/>
              <a:cs typeface="THOGRU+TimesNewRomanPS-BoldMT" panose="02000500000000000000"/>
            </a:endParaRPr>
          </a:p>
        </p:txBody>
      </p:sp>
      <p:sp>
        <p:nvSpPr>
          <p:cNvPr id="5" name="object 5"/>
          <p:cNvSpPr txBox="1"/>
          <p:nvPr/>
        </p:nvSpPr>
        <p:spPr>
          <a:xfrm>
            <a:off x="4774501" y="2452248"/>
            <a:ext cx="2820850" cy="1136015"/>
          </a:xfrm>
          <a:prstGeom prst="rect">
            <a:avLst/>
          </a:prstGeom>
        </p:spPr>
        <p:txBody>
          <a:bodyPr vert="horz" wrap="square" lIns="0" tIns="0" rIns="0" bIns="0" rtlCol="0">
            <a:spAutoFit/>
          </a:bodyPr>
          <a:lstStyle/>
          <a:p>
            <a:pPr marL="0" marR="0">
              <a:lnSpc>
                <a:spcPts val="4430"/>
              </a:lnSpc>
              <a:spcBef>
                <a:spcPts val="0"/>
              </a:spcBef>
              <a:spcAft>
                <a:spcPts val="0"/>
              </a:spcAft>
            </a:pPr>
            <a:r>
              <a:rPr sz="2000" dirty="0">
                <a:solidFill>
                  <a:srgbClr val="006FBF"/>
                </a:solidFill>
                <a:latin typeface="QIVPNN+TimesNewRomanPSMT" panose="02000500000000000000"/>
                <a:cs typeface="QIVPNN+TimesNewRomanPSMT" panose="02000500000000000000"/>
              </a:rPr>
              <a:t>Apa saja aturan umum</a:t>
            </a:r>
            <a:r>
              <a:rPr sz="2000" spc="37" dirty="0">
                <a:solidFill>
                  <a:srgbClr val="006FBF"/>
                </a:solidFill>
                <a:latin typeface="QIVPNN+TimesNewRomanPSMT" panose="02000500000000000000"/>
                <a:cs typeface="QIVPNN+TimesNewRomanPSMT" panose="02000500000000000000"/>
              </a:rPr>
              <a:t> </a:t>
            </a:r>
            <a:r>
              <a:rPr sz="2000" dirty="0">
                <a:solidFill>
                  <a:srgbClr val="006FBF"/>
                </a:solidFill>
                <a:latin typeface="QIVPNN+TimesNewRomanPSMT" panose="02000500000000000000"/>
                <a:cs typeface="QIVPNN+TimesNewRomanPSMT" panose="02000500000000000000"/>
              </a:rPr>
              <a:t>dari</a:t>
            </a:r>
            <a:endParaRPr sz="2000" dirty="0">
              <a:solidFill>
                <a:srgbClr val="006FBF"/>
              </a:solidFill>
              <a:latin typeface="QIVPNN+TimesNewRomanPSMT" panose="02000500000000000000"/>
              <a:cs typeface="QIVPNN+TimesNewRomanPSMT" panose="02000500000000000000"/>
            </a:endParaRPr>
          </a:p>
        </p:txBody>
      </p:sp>
      <p:sp>
        <p:nvSpPr>
          <p:cNvPr id="6" name="object 6"/>
          <p:cNvSpPr txBox="1"/>
          <p:nvPr/>
        </p:nvSpPr>
        <p:spPr>
          <a:xfrm>
            <a:off x="4774502" y="2757048"/>
            <a:ext cx="3706995" cy="1136015"/>
          </a:xfrm>
          <a:prstGeom prst="rect">
            <a:avLst/>
          </a:prstGeom>
        </p:spPr>
        <p:txBody>
          <a:bodyPr vert="horz" wrap="square" lIns="0" tIns="0" rIns="0" bIns="0" rtlCol="0">
            <a:spAutoFit/>
          </a:bodyPr>
          <a:lstStyle/>
          <a:p>
            <a:pPr marL="0" marR="0">
              <a:lnSpc>
                <a:spcPts val="4430"/>
              </a:lnSpc>
              <a:spcBef>
                <a:spcPts val="0"/>
              </a:spcBef>
              <a:spcAft>
                <a:spcPts val="0"/>
              </a:spcAft>
            </a:pPr>
            <a:r>
              <a:rPr sz="2000" dirty="0">
                <a:solidFill>
                  <a:srgbClr val="006FBF"/>
                </a:solidFill>
                <a:latin typeface="QIVPNN+TimesNewRomanPSMT" panose="02000500000000000000"/>
                <a:cs typeface="QIVPNN+TimesNewRomanPSMT" panose="02000500000000000000"/>
              </a:rPr>
              <a:t>keselamatan kerja</a:t>
            </a:r>
            <a:r>
              <a:rPr sz="2000" spc="43" dirty="0">
                <a:solidFill>
                  <a:srgbClr val="006FBF"/>
                </a:solidFill>
                <a:latin typeface="QIVPNN+TimesNewRomanPSMT" panose="02000500000000000000"/>
                <a:cs typeface="QIVPNN+TimesNewRomanPSMT" panose="02000500000000000000"/>
              </a:rPr>
              <a:t> </a:t>
            </a:r>
            <a:r>
              <a:rPr sz="2000" dirty="0">
                <a:solidFill>
                  <a:srgbClr val="006FBF"/>
                </a:solidFill>
                <a:latin typeface="QIVPNN+TimesNewRomanPSMT" panose="02000500000000000000"/>
                <a:cs typeface="QIVPNN+TimesNewRomanPSMT" panose="02000500000000000000"/>
              </a:rPr>
              <a:t>di laboratorium</a:t>
            </a:r>
            <a:r>
              <a:rPr sz="2000" spc="33" dirty="0">
                <a:solidFill>
                  <a:srgbClr val="006FBF"/>
                </a:solidFill>
                <a:latin typeface="QIVPNN+TimesNewRomanPSMT" panose="02000500000000000000"/>
                <a:cs typeface="QIVPNN+TimesNewRomanPSMT" panose="02000500000000000000"/>
              </a:rPr>
              <a:t> </a:t>
            </a:r>
            <a:r>
              <a:rPr sz="2000" dirty="0">
                <a:solidFill>
                  <a:srgbClr val="006FBF"/>
                </a:solidFill>
                <a:latin typeface="QIVPNN+TimesNewRomanPSMT" panose="02000500000000000000"/>
                <a:cs typeface="QIVPNN+TimesNewRomanPSMT" panose="02000500000000000000"/>
              </a:rPr>
              <a:t>?</a:t>
            </a:r>
            <a:endParaRPr sz="2000" dirty="0">
              <a:solidFill>
                <a:srgbClr val="006FBF"/>
              </a:solidFill>
              <a:latin typeface="QIVPNN+TimesNewRomanPSMT" panose="02000500000000000000"/>
              <a:cs typeface="QIVPNN+TimesNewRomanPSMT" panose="02000500000000000000"/>
            </a:endParaRPr>
          </a:p>
        </p:txBody>
      </p:sp>
      <p:sp>
        <p:nvSpPr>
          <p:cNvPr id="7" name="object 7"/>
          <p:cNvSpPr txBox="1"/>
          <p:nvPr/>
        </p:nvSpPr>
        <p:spPr>
          <a:xfrm>
            <a:off x="553085" y="2801888"/>
            <a:ext cx="3749123" cy="1492250"/>
          </a:xfrm>
          <a:prstGeom prst="rect">
            <a:avLst/>
          </a:prstGeom>
        </p:spPr>
        <p:txBody>
          <a:bodyPr vert="horz" wrap="square" lIns="0" tIns="0" rIns="0" bIns="0" rtlCol="0">
            <a:spAutoFit/>
          </a:bodyPr>
          <a:lstStyle/>
          <a:p>
            <a:pPr marL="0" marR="0">
              <a:lnSpc>
                <a:spcPts val="3600"/>
              </a:lnSpc>
              <a:spcBef>
                <a:spcPts val="0"/>
              </a:spcBef>
              <a:spcAft>
                <a:spcPts val="0"/>
              </a:spcAft>
            </a:pPr>
            <a:r>
              <a:rPr sz="1625" dirty="0">
                <a:solidFill>
                  <a:srgbClr val="001F5F"/>
                </a:solidFill>
                <a:latin typeface="QIVPNN+TimesNewRomanPSMT" panose="02000500000000000000"/>
                <a:cs typeface="QIVPNN+TimesNewRomanPSMT" panose="02000500000000000000"/>
              </a:rPr>
              <a:t>1.</a:t>
            </a:r>
            <a:r>
              <a:rPr sz="1600" dirty="0">
                <a:solidFill>
                  <a:srgbClr val="001F5F"/>
                </a:solidFill>
                <a:latin typeface="QIVPNN+TimesNewRomanPSMT" panose="02000500000000000000"/>
                <a:cs typeface="QIVPNN+TimesNewRomanPSMT" panose="02000500000000000000"/>
              </a:rPr>
              <a:t>Kesehatan</a:t>
            </a:r>
            <a:r>
              <a:rPr sz="1600" spc="34" dirty="0">
                <a:solidFill>
                  <a:srgbClr val="001F5F"/>
                </a:solidFill>
                <a:latin typeface="QIVPNN+TimesNewRomanPSMT" panose="02000500000000000000"/>
                <a:cs typeface="QIVPNN+TimesNewRomanPSMT" panose="02000500000000000000"/>
              </a:rPr>
              <a:t> </a:t>
            </a:r>
            <a:r>
              <a:rPr sz="1600" dirty="0">
                <a:solidFill>
                  <a:srgbClr val="001F5F"/>
                </a:solidFill>
                <a:latin typeface="QIVPNN+TimesNewRomanPSMT" panose="02000500000000000000"/>
                <a:cs typeface="QIVPNN+TimesNewRomanPSMT" panose="02000500000000000000"/>
              </a:rPr>
              <a:t>, keselamatan dan</a:t>
            </a:r>
            <a:r>
              <a:rPr sz="1600" spc="54" dirty="0">
                <a:solidFill>
                  <a:srgbClr val="001F5F"/>
                </a:solidFill>
                <a:latin typeface="QIVPNN+TimesNewRomanPSMT" panose="02000500000000000000"/>
                <a:cs typeface="QIVPNN+TimesNewRomanPSMT" panose="02000500000000000000"/>
              </a:rPr>
              <a:t> </a:t>
            </a:r>
            <a:r>
              <a:rPr sz="1600" dirty="0">
                <a:solidFill>
                  <a:srgbClr val="001F5F"/>
                </a:solidFill>
                <a:latin typeface="QIVPNN+TimesNewRomanPSMT" panose="02000500000000000000"/>
                <a:cs typeface="QIVPNN+TimesNewRomanPSMT" panose="02000500000000000000"/>
              </a:rPr>
              <a:t>kesejahteraan</a:t>
            </a:r>
            <a:endParaRPr sz="1600" dirty="0">
              <a:solidFill>
                <a:srgbClr val="001F5F"/>
              </a:solidFill>
              <a:latin typeface="QIVPNN+TimesNewRomanPSMT" panose="02000500000000000000"/>
              <a:cs typeface="QIVPNN+TimesNewRomanPSMT" panose="02000500000000000000"/>
            </a:endParaRPr>
          </a:p>
          <a:p>
            <a:pPr marL="0" marR="0">
              <a:lnSpc>
                <a:spcPts val="3600"/>
              </a:lnSpc>
              <a:spcBef>
                <a:spcPts val="840"/>
              </a:spcBef>
              <a:spcAft>
                <a:spcPts val="0"/>
              </a:spcAft>
            </a:pPr>
            <a:r>
              <a:rPr sz="1625" dirty="0">
                <a:solidFill>
                  <a:srgbClr val="001F5F"/>
                </a:solidFill>
                <a:latin typeface="QIVPNN+TimesNewRomanPSMT" panose="02000500000000000000"/>
                <a:cs typeface="QIVPNN+TimesNewRomanPSMT" panose="02000500000000000000"/>
              </a:rPr>
              <a:t>2.</a:t>
            </a:r>
            <a:r>
              <a:rPr sz="1600" dirty="0">
                <a:solidFill>
                  <a:srgbClr val="001F5F"/>
                </a:solidFill>
                <a:latin typeface="QIVPNN+TimesNewRomanPSMT" panose="02000500000000000000"/>
                <a:cs typeface="QIVPNN+TimesNewRomanPSMT" panose="02000500000000000000"/>
              </a:rPr>
              <a:t>Mencegah</a:t>
            </a:r>
            <a:r>
              <a:rPr sz="1600" spc="25" dirty="0">
                <a:solidFill>
                  <a:srgbClr val="001F5F"/>
                </a:solidFill>
                <a:latin typeface="QIVPNN+TimesNewRomanPSMT" panose="02000500000000000000"/>
                <a:cs typeface="QIVPNN+TimesNewRomanPSMT" panose="02000500000000000000"/>
              </a:rPr>
              <a:t> </a:t>
            </a:r>
            <a:r>
              <a:rPr sz="1600" dirty="0">
                <a:solidFill>
                  <a:srgbClr val="001F5F"/>
                </a:solidFill>
                <a:latin typeface="QIVPNN+TimesNewRomanPSMT" panose="02000500000000000000"/>
                <a:cs typeface="QIVPNN+TimesNewRomanPSMT" panose="02000500000000000000"/>
              </a:rPr>
              <a:t>orang lain terkena</a:t>
            </a:r>
            <a:r>
              <a:rPr sz="1600" spc="79" dirty="0">
                <a:solidFill>
                  <a:srgbClr val="001F5F"/>
                </a:solidFill>
                <a:latin typeface="QIVPNN+TimesNewRomanPSMT" panose="02000500000000000000"/>
                <a:cs typeface="QIVPNN+TimesNewRomanPSMT" panose="02000500000000000000"/>
              </a:rPr>
              <a:t> </a:t>
            </a:r>
            <a:r>
              <a:rPr sz="1600" dirty="0">
                <a:solidFill>
                  <a:srgbClr val="001F5F"/>
                </a:solidFill>
                <a:latin typeface="QIVPNN+TimesNewRomanPSMT" panose="02000500000000000000"/>
                <a:cs typeface="QIVPNN+TimesNewRomanPSMT" panose="02000500000000000000"/>
              </a:rPr>
              <a:t>resiko</a:t>
            </a:r>
            <a:endParaRPr sz="1600" dirty="0">
              <a:solidFill>
                <a:srgbClr val="001F5F"/>
              </a:solidFill>
              <a:latin typeface="QIVPNN+TimesNewRomanPSMT" panose="02000500000000000000"/>
              <a:cs typeface="QIVPNN+TimesNewRomanPSMT" panose="02000500000000000000"/>
            </a:endParaRPr>
          </a:p>
        </p:txBody>
      </p:sp>
      <p:sp>
        <p:nvSpPr>
          <p:cNvPr id="8" name="object 8"/>
          <p:cNvSpPr txBox="1"/>
          <p:nvPr/>
        </p:nvSpPr>
        <p:spPr>
          <a:xfrm>
            <a:off x="553402" y="3365769"/>
            <a:ext cx="3724815" cy="1414145"/>
          </a:xfrm>
          <a:prstGeom prst="rect">
            <a:avLst/>
          </a:prstGeom>
        </p:spPr>
        <p:txBody>
          <a:bodyPr vert="horz" wrap="square" lIns="0" tIns="0" rIns="0" bIns="0" rtlCol="0">
            <a:spAutoFit/>
          </a:bodyPr>
          <a:lstStyle/>
          <a:p>
            <a:pPr marL="0" marR="0">
              <a:lnSpc>
                <a:spcPts val="3600"/>
              </a:lnSpc>
              <a:spcBef>
                <a:spcPts val="0"/>
              </a:spcBef>
              <a:spcAft>
                <a:spcPts val="0"/>
              </a:spcAft>
            </a:pPr>
            <a:r>
              <a:rPr sz="1625" dirty="0">
                <a:solidFill>
                  <a:srgbClr val="001F5F"/>
                </a:solidFill>
                <a:latin typeface="QIVPNN+TimesNewRomanPSMT" panose="02000500000000000000"/>
                <a:cs typeface="QIVPNN+TimesNewRomanPSMT" panose="02000500000000000000"/>
              </a:rPr>
              <a:t>3.</a:t>
            </a:r>
            <a:r>
              <a:rPr sz="1600" dirty="0">
                <a:solidFill>
                  <a:srgbClr val="001F5F"/>
                </a:solidFill>
                <a:latin typeface="QIVPNN+TimesNewRomanPSMT" panose="02000500000000000000"/>
                <a:cs typeface="QIVPNN+TimesNewRomanPSMT" panose="02000500000000000000"/>
              </a:rPr>
              <a:t>Mengontrol penyimpanan dan penggunaan</a:t>
            </a:r>
            <a:endParaRPr sz="1600" dirty="0">
              <a:solidFill>
                <a:srgbClr val="001F5F"/>
              </a:solidFill>
              <a:latin typeface="QIVPNN+TimesNewRomanPSMT" panose="02000500000000000000"/>
              <a:cs typeface="QIVPNN+TimesNewRomanPSMT" panose="02000500000000000000"/>
            </a:endParaRPr>
          </a:p>
          <a:p>
            <a:pPr marL="343535" marR="0">
              <a:lnSpc>
                <a:spcPts val="3545"/>
              </a:lnSpc>
              <a:spcBef>
                <a:spcPts val="285"/>
              </a:spcBef>
              <a:spcAft>
                <a:spcPts val="0"/>
              </a:spcAft>
            </a:pPr>
            <a:r>
              <a:rPr sz="1600" dirty="0">
                <a:solidFill>
                  <a:srgbClr val="001F5F"/>
                </a:solidFill>
                <a:latin typeface="QIVPNN+TimesNewRomanPSMT" panose="02000500000000000000"/>
                <a:cs typeface="QIVPNN+TimesNewRomanPSMT" panose="02000500000000000000"/>
              </a:rPr>
              <a:t>bahan</a:t>
            </a:r>
            <a:endParaRPr sz="1600" dirty="0">
              <a:solidFill>
                <a:srgbClr val="001F5F"/>
              </a:solidFill>
              <a:latin typeface="QIVPNN+TimesNewRomanPSMT" panose="02000500000000000000"/>
              <a:cs typeface="QIVPNN+TimesNewRomanPSMT" panose="02000500000000000000"/>
            </a:endParaRPr>
          </a:p>
        </p:txBody>
      </p:sp>
      <p:sp>
        <p:nvSpPr>
          <p:cNvPr id="9" name="object 9"/>
          <p:cNvSpPr txBox="1"/>
          <p:nvPr/>
        </p:nvSpPr>
        <p:spPr>
          <a:xfrm>
            <a:off x="4802442" y="3440044"/>
            <a:ext cx="3539242" cy="1414145"/>
          </a:xfrm>
          <a:prstGeom prst="rect">
            <a:avLst/>
          </a:prstGeom>
        </p:spPr>
        <p:txBody>
          <a:bodyPr vert="horz" wrap="square" lIns="0" tIns="0" rIns="0" bIns="0" rtlCol="0">
            <a:spAutoFit/>
          </a:bodyPr>
          <a:lstStyle/>
          <a:p>
            <a:pPr marL="0" marR="0">
              <a:lnSpc>
                <a:spcPts val="3600"/>
              </a:lnSpc>
              <a:spcBef>
                <a:spcPts val="0"/>
              </a:spcBef>
              <a:spcAft>
                <a:spcPts val="0"/>
              </a:spcAft>
            </a:pPr>
            <a:r>
              <a:rPr sz="1625" dirty="0">
                <a:solidFill>
                  <a:srgbClr val="001F5F"/>
                </a:solidFill>
                <a:latin typeface="QIVPNN+TimesNewRomanPSMT" panose="02000500000000000000"/>
                <a:cs typeface="QIVPNN+TimesNewRomanPSMT" panose="02000500000000000000"/>
              </a:rPr>
              <a:t>1.</a:t>
            </a:r>
            <a:r>
              <a:rPr sz="1625" spc="340" dirty="0">
                <a:solidFill>
                  <a:srgbClr val="001F5F"/>
                </a:solidFill>
                <a:latin typeface="QIVPNN+TimesNewRomanPSMT" panose="02000500000000000000"/>
                <a:cs typeface="QIVPNN+TimesNewRomanPSMT" panose="02000500000000000000"/>
              </a:rPr>
              <a:t> </a:t>
            </a:r>
            <a:r>
              <a:rPr sz="1600" dirty="0">
                <a:solidFill>
                  <a:srgbClr val="001F5F"/>
                </a:solidFill>
                <a:latin typeface="QIVPNN+TimesNewRomanPSMT" panose="02000500000000000000"/>
                <a:cs typeface="QIVPNN+TimesNewRomanPSMT" panose="02000500000000000000"/>
              </a:rPr>
              <a:t>Orang</a:t>
            </a:r>
            <a:r>
              <a:rPr sz="1600" spc="11" dirty="0">
                <a:solidFill>
                  <a:srgbClr val="001F5F"/>
                </a:solidFill>
                <a:latin typeface="QIVPNN+TimesNewRomanPSMT" panose="02000500000000000000"/>
                <a:cs typeface="QIVPNN+TimesNewRomanPSMT" panose="02000500000000000000"/>
              </a:rPr>
              <a:t> </a:t>
            </a:r>
            <a:r>
              <a:rPr sz="1600" dirty="0">
                <a:solidFill>
                  <a:srgbClr val="001F5F"/>
                </a:solidFill>
                <a:latin typeface="QIVPNN+TimesNewRomanPSMT" panose="02000500000000000000"/>
                <a:cs typeface="QIVPNN+TimesNewRomanPSMT" panose="02000500000000000000"/>
              </a:rPr>
              <a:t>yang tak</a:t>
            </a:r>
            <a:r>
              <a:rPr sz="1600" spc="18" dirty="0">
                <a:solidFill>
                  <a:srgbClr val="001F5F"/>
                </a:solidFill>
                <a:latin typeface="QIVPNN+TimesNewRomanPSMT" panose="02000500000000000000"/>
                <a:cs typeface="QIVPNN+TimesNewRomanPSMT" panose="02000500000000000000"/>
              </a:rPr>
              <a:t> </a:t>
            </a:r>
            <a:r>
              <a:rPr sz="1600" dirty="0">
                <a:solidFill>
                  <a:srgbClr val="001F5F"/>
                </a:solidFill>
                <a:latin typeface="QIVPNN+TimesNewRomanPSMT" panose="02000500000000000000"/>
                <a:cs typeface="QIVPNN+TimesNewRomanPSMT" panose="02000500000000000000"/>
              </a:rPr>
              <a:t>berkepintingan</a:t>
            </a:r>
            <a:r>
              <a:rPr sz="1600" spc="23" dirty="0">
                <a:solidFill>
                  <a:srgbClr val="001F5F"/>
                </a:solidFill>
                <a:latin typeface="QIVPNN+TimesNewRomanPSMT" panose="02000500000000000000"/>
                <a:cs typeface="QIVPNN+TimesNewRomanPSMT" panose="02000500000000000000"/>
              </a:rPr>
              <a:t> </a:t>
            </a:r>
            <a:r>
              <a:rPr sz="1600" dirty="0">
                <a:solidFill>
                  <a:srgbClr val="001F5F"/>
                </a:solidFill>
                <a:latin typeface="QIVPNN+TimesNewRomanPSMT" panose="02000500000000000000"/>
                <a:cs typeface="QIVPNN+TimesNewRomanPSMT" panose="02000500000000000000"/>
              </a:rPr>
              <a:t>dilarang</a:t>
            </a:r>
            <a:endParaRPr sz="1600" dirty="0">
              <a:solidFill>
                <a:srgbClr val="001F5F"/>
              </a:solidFill>
              <a:latin typeface="QIVPNN+TimesNewRomanPSMT" panose="02000500000000000000"/>
              <a:cs typeface="QIVPNN+TimesNewRomanPSMT" panose="02000500000000000000"/>
            </a:endParaRPr>
          </a:p>
          <a:p>
            <a:pPr marL="455930" marR="0">
              <a:lnSpc>
                <a:spcPts val="3545"/>
              </a:lnSpc>
              <a:spcBef>
                <a:spcPts val="285"/>
              </a:spcBef>
              <a:spcAft>
                <a:spcPts val="0"/>
              </a:spcAft>
            </a:pPr>
            <a:r>
              <a:rPr sz="1600" dirty="0">
                <a:solidFill>
                  <a:srgbClr val="001F5F"/>
                </a:solidFill>
                <a:latin typeface="QIVPNN+TimesNewRomanPSMT" panose="02000500000000000000"/>
                <a:cs typeface="QIVPNN+TimesNewRomanPSMT" panose="02000500000000000000"/>
              </a:rPr>
              <a:t>masuk</a:t>
            </a:r>
            <a:r>
              <a:rPr sz="1600" spc="20" dirty="0">
                <a:solidFill>
                  <a:srgbClr val="001F5F"/>
                </a:solidFill>
                <a:latin typeface="QIVPNN+TimesNewRomanPSMT" panose="02000500000000000000"/>
                <a:cs typeface="QIVPNN+TimesNewRomanPSMT" panose="02000500000000000000"/>
              </a:rPr>
              <a:t> </a:t>
            </a:r>
            <a:r>
              <a:rPr sz="1600" dirty="0">
                <a:solidFill>
                  <a:srgbClr val="001F5F"/>
                </a:solidFill>
                <a:latin typeface="QIVPNN+TimesNewRomanPSMT" panose="02000500000000000000"/>
                <a:cs typeface="QIVPNN+TimesNewRomanPSMT" panose="02000500000000000000"/>
              </a:rPr>
              <a:t>laboratorium</a:t>
            </a:r>
            <a:endParaRPr sz="1600" dirty="0">
              <a:solidFill>
                <a:srgbClr val="001F5F"/>
              </a:solidFill>
              <a:latin typeface="QIVPNN+TimesNewRomanPSMT" panose="02000500000000000000"/>
              <a:cs typeface="QIVPNN+TimesNewRomanPSMT" panose="02000500000000000000"/>
            </a:endParaRPr>
          </a:p>
        </p:txBody>
      </p:sp>
      <p:sp>
        <p:nvSpPr>
          <p:cNvPr id="10" name="object 10"/>
          <p:cNvSpPr txBox="1"/>
          <p:nvPr/>
        </p:nvSpPr>
        <p:spPr>
          <a:xfrm>
            <a:off x="553402" y="3891549"/>
            <a:ext cx="3475864" cy="1414145"/>
          </a:xfrm>
          <a:prstGeom prst="rect">
            <a:avLst/>
          </a:prstGeom>
        </p:spPr>
        <p:txBody>
          <a:bodyPr vert="horz" wrap="square" lIns="0" tIns="0" rIns="0" bIns="0" rtlCol="0">
            <a:spAutoFit/>
          </a:bodyPr>
          <a:lstStyle/>
          <a:p>
            <a:pPr marL="0" marR="0">
              <a:lnSpc>
                <a:spcPts val="3600"/>
              </a:lnSpc>
              <a:spcBef>
                <a:spcPts val="0"/>
              </a:spcBef>
              <a:spcAft>
                <a:spcPts val="0"/>
              </a:spcAft>
            </a:pPr>
            <a:r>
              <a:rPr sz="1625" dirty="0">
                <a:solidFill>
                  <a:srgbClr val="001F5F"/>
                </a:solidFill>
                <a:latin typeface="QIVPNN+TimesNewRomanPSMT" panose="02000500000000000000"/>
                <a:cs typeface="QIVPNN+TimesNewRomanPSMT" panose="02000500000000000000"/>
              </a:rPr>
              <a:t>4.</a:t>
            </a:r>
            <a:r>
              <a:rPr sz="1600" dirty="0">
                <a:solidFill>
                  <a:srgbClr val="001F5F"/>
                </a:solidFill>
                <a:latin typeface="QIVPNN+TimesNewRomanPSMT" panose="02000500000000000000"/>
                <a:cs typeface="QIVPNN+TimesNewRomanPSMT" panose="02000500000000000000"/>
              </a:rPr>
              <a:t>Mengontrol pelepasan bahan berbahaya</a:t>
            </a:r>
            <a:endParaRPr sz="1600" dirty="0">
              <a:solidFill>
                <a:srgbClr val="001F5F"/>
              </a:solidFill>
              <a:latin typeface="QIVPNN+TimesNewRomanPSMT" panose="02000500000000000000"/>
              <a:cs typeface="QIVPNN+TimesNewRomanPSMT" panose="02000500000000000000"/>
            </a:endParaRPr>
          </a:p>
          <a:p>
            <a:pPr marL="343535" marR="0">
              <a:lnSpc>
                <a:spcPts val="3545"/>
              </a:lnSpc>
              <a:spcBef>
                <a:spcPts val="285"/>
              </a:spcBef>
              <a:spcAft>
                <a:spcPts val="0"/>
              </a:spcAft>
            </a:pPr>
            <a:r>
              <a:rPr sz="1600" dirty="0">
                <a:solidFill>
                  <a:srgbClr val="001F5F"/>
                </a:solidFill>
                <a:latin typeface="QIVPNN+TimesNewRomanPSMT" panose="02000500000000000000"/>
                <a:cs typeface="QIVPNN+TimesNewRomanPSMT" panose="02000500000000000000"/>
              </a:rPr>
              <a:t>(gas) dan zat</a:t>
            </a:r>
            <a:r>
              <a:rPr sz="1600" spc="18" dirty="0">
                <a:solidFill>
                  <a:srgbClr val="001F5F"/>
                </a:solidFill>
                <a:latin typeface="QIVPNN+TimesNewRomanPSMT" panose="02000500000000000000"/>
                <a:cs typeface="QIVPNN+TimesNewRomanPSMT" panose="02000500000000000000"/>
              </a:rPr>
              <a:t> </a:t>
            </a:r>
            <a:r>
              <a:rPr sz="1600" dirty="0">
                <a:solidFill>
                  <a:srgbClr val="001F5F"/>
                </a:solidFill>
                <a:latin typeface="QIVPNN+TimesNewRomanPSMT" panose="02000500000000000000"/>
                <a:cs typeface="QIVPNN+TimesNewRomanPSMT" panose="02000500000000000000"/>
              </a:rPr>
              <a:t>berbau ke</a:t>
            </a:r>
            <a:r>
              <a:rPr sz="1600" spc="20" dirty="0">
                <a:solidFill>
                  <a:srgbClr val="001F5F"/>
                </a:solidFill>
                <a:latin typeface="QIVPNN+TimesNewRomanPSMT" panose="02000500000000000000"/>
                <a:cs typeface="QIVPNN+TimesNewRomanPSMT" panose="02000500000000000000"/>
              </a:rPr>
              <a:t> </a:t>
            </a:r>
            <a:r>
              <a:rPr sz="1600" dirty="0">
                <a:solidFill>
                  <a:srgbClr val="001F5F"/>
                </a:solidFill>
                <a:latin typeface="QIVPNN+TimesNewRomanPSMT" panose="02000500000000000000"/>
                <a:cs typeface="QIVPNN+TimesNewRomanPSMT" panose="02000500000000000000"/>
              </a:rPr>
              <a:t>udara</a:t>
            </a:r>
            <a:endParaRPr sz="1600" dirty="0">
              <a:solidFill>
                <a:srgbClr val="001F5F"/>
              </a:solidFill>
              <a:latin typeface="QIVPNN+TimesNewRomanPSMT" panose="02000500000000000000"/>
              <a:cs typeface="QIVPNN+TimesNewRomanPSMT" panose="02000500000000000000"/>
            </a:endParaRPr>
          </a:p>
        </p:txBody>
      </p:sp>
      <p:sp>
        <p:nvSpPr>
          <p:cNvPr id="11" name="object 11"/>
          <p:cNvSpPr txBox="1"/>
          <p:nvPr/>
        </p:nvSpPr>
        <p:spPr>
          <a:xfrm>
            <a:off x="4802442" y="3965825"/>
            <a:ext cx="3433410" cy="1414145"/>
          </a:xfrm>
          <a:prstGeom prst="rect">
            <a:avLst/>
          </a:prstGeom>
        </p:spPr>
        <p:txBody>
          <a:bodyPr vert="horz" wrap="square" lIns="0" tIns="0" rIns="0" bIns="0" rtlCol="0">
            <a:spAutoFit/>
          </a:bodyPr>
          <a:lstStyle/>
          <a:p>
            <a:pPr marL="0" marR="0">
              <a:lnSpc>
                <a:spcPts val="3600"/>
              </a:lnSpc>
              <a:spcBef>
                <a:spcPts val="0"/>
              </a:spcBef>
              <a:spcAft>
                <a:spcPts val="0"/>
              </a:spcAft>
            </a:pPr>
            <a:r>
              <a:rPr sz="1625" dirty="0">
                <a:solidFill>
                  <a:srgbClr val="001F5F"/>
                </a:solidFill>
                <a:latin typeface="QIVPNN+TimesNewRomanPSMT" panose="02000500000000000000"/>
                <a:cs typeface="QIVPNN+TimesNewRomanPSMT" panose="02000500000000000000"/>
              </a:rPr>
              <a:t>2.</a:t>
            </a:r>
            <a:r>
              <a:rPr sz="1625" spc="340" dirty="0">
                <a:solidFill>
                  <a:srgbClr val="001F5F"/>
                </a:solidFill>
                <a:latin typeface="QIVPNN+TimesNewRomanPSMT" panose="02000500000000000000"/>
                <a:cs typeface="QIVPNN+TimesNewRomanPSMT" panose="02000500000000000000"/>
              </a:rPr>
              <a:t> </a:t>
            </a:r>
            <a:r>
              <a:rPr sz="1600" dirty="0">
                <a:solidFill>
                  <a:srgbClr val="001F5F"/>
                </a:solidFill>
                <a:latin typeface="QIVPNN+TimesNewRomanPSMT" panose="02000500000000000000"/>
                <a:cs typeface="QIVPNN+TimesNewRomanPSMT" panose="02000500000000000000"/>
              </a:rPr>
              <a:t>Jangan melakukan eksprimen sebelum</a:t>
            </a:r>
            <a:endParaRPr sz="1600" dirty="0">
              <a:solidFill>
                <a:srgbClr val="001F5F"/>
              </a:solidFill>
              <a:latin typeface="QIVPNN+TimesNewRomanPSMT" panose="02000500000000000000"/>
              <a:cs typeface="QIVPNN+TimesNewRomanPSMT" panose="02000500000000000000"/>
            </a:endParaRPr>
          </a:p>
          <a:p>
            <a:pPr marL="455930" marR="0">
              <a:lnSpc>
                <a:spcPts val="3545"/>
              </a:lnSpc>
              <a:spcBef>
                <a:spcPts val="285"/>
              </a:spcBef>
              <a:spcAft>
                <a:spcPts val="0"/>
              </a:spcAft>
            </a:pPr>
            <a:r>
              <a:rPr sz="1600" dirty="0">
                <a:solidFill>
                  <a:srgbClr val="001F5F"/>
                </a:solidFill>
                <a:latin typeface="QIVPNN+TimesNewRomanPSMT" panose="02000500000000000000"/>
                <a:cs typeface="QIVPNN+TimesNewRomanPSMT" panose="02000500000000000000"/>
              </a:rPr>
              <a:t>mengetahui informasi</a:t>
            </a:r>
            <a:endParaRPr sz="1600" dirty="0">
              <a:solidFill>
                <a:srgbClr val="001F5F"/>
              </a:solidFill>
              <a:latin typeface="QIVPNN+TimesNewRomanPSMT" panose="02000500000000000000"/>
              <a:cs typeface="QIVPNN+TimesNewRomanPSMT" panose="02000500000000000000"/>
            </a:endParaRPr>
          </a:p>
        </p:txBody>
      </p:sp>
      <p:sp>
        <p:nvSpPr>
          <p:cNvPr id="12" name="object 12"/>
          <p:cNvSpPr txBox="1"/>
          <p:nvPr/>
        </p:nvSpPr>
        <p:spPr>
          <a:xfrm>
            <a:off x="4802442" y="4491605"/>
            <a:ext cx="2967437" cy="1414145"/>
          </a:xfrm>
          <a:prstGeom prst="rect">
            <a:avLst/>
          </a:prstGeom>
        </p:spPr>
        <p:txBody>
          <a:bodyPr vert="horz" wrap="square" lIns="0" tIns="0" rIns="0" bIns="0" rtlCol="0">
            <a:spAutoFit/>
          </a:bodyPr>
          <a:lstStyle/>
          <a:p>
            <a:pPr marL="0" marR="0">
              <a:lnSpc>
                <a:spcPts val="3600"/>
              </a:lnSpc>
              <a:spcBef>
                <a:spcPts val="0"/>
              </a:spcBef>
              <a:spcAft>
                <a:spcPts val="0"/>
              </a:spcAft>
            </a:pPr>
            <a:r>
              <a:rPr sz="1625" dirty="0">
                <a:solidFill>
                  <a:srgbClr val="001F5F"/>
                </a:solidFill>
                <a:latin typeface="QIVPNN+TimesNewRomanPSMT" panose="02000500000000000000"/>
                <a:cs typeface="QIVPNN+TimesNewRomanPSMT" panose="02000500000000000000"/>
              </a:rPr>
              <a:t>3.</a:t>
            </a:r>
            <a:r>
              <a:rPr sz="1625" spc="350" dirty="0">
                <a:solidFill>
                  <a:srgbClr val="001F5F"/>
                </a:solidFill>
                <a:latin typeface="QIVPNN+TimesNewRomanPSMT" panose="02000500000000000000"/>
                <a:cs typeface="QIVPNN+TimesNewRomanPSMT" panose="02000500000000000000"/>
              </a:rPr>
              <a:t> </a:t>
            </a:r>
            <a:r>
              <a:rPr sz="1600" dirty="0">
                <a:solidFill>
                  <a:srgbClr val="001F5F"/>
                </a:solidFill>
                <a:latin typeface="QIVPNN+TimesNewRomanPSMT" panose="02000500000000000000"/>
                <a:cs typeface="QIVPNN+TimesNewRomanPSMT" panose="02000500000000000000"/>
              </a:rPr>
              <a:t>Mengenali</a:t>
            </a:r>
            <a:r>
              <a:rPr sz="1600" spc="23" dirty="0">
                <a:solidFill>
                  <a:srgbClr val="001F5F"/>
                </a:solidFill>
                <a:latin typeface="QIVPNN+TimesNewRomanPSMT" panose="02000500000000000000"/>
                <a:cs typeface="QIVPNN+TimesNewRomanPSMT" panose="02000500000000000000"/>
              </a:rPr>
              <a:t> </a:t>
            </a:r>
            <a:r>
              <a:rPr sz="1600" dirty="0">
                <a:solidFill>
                  <a:srgbClr val="001F5F"/>
                </a:solidFill>
                <a:latin typeface="QIVPNN+TimesNewRomanPSMT" panose="02000500000000000000"/>
                <a:cs typeface="QIVPNN+TimesNewRomanPSMT" panose="02000500000000000000"/>
              </a:rPr>
              <a:t>semua</a:t>
            </a:r>
            <a:r>
              <a:rPr sz="1600" spc="30" dirty="0">
                <a:solidFill>
                  <a:srgbClr val="001F5F"/>
                </a:solidFill>
                <a:latin typeface="QIVPNN+TimesNewRomanPSMT" panose="02000500000000000000"/>
                <a:cs typeface="QIVPNN+TimesNewRomanPSMT" panose="02000500000000000000"/>
              </a:rPr>
              <a:t> </a:t>
            </a:r>
            <a:r>
              <a:rPr sz="1600" dirty="0">
                <a:solidFill>
                  <a:srgbClr val="001F5F"/>
                </a:solidFill>
                <a:latin typeface="QIVPNN+TimesNewRomanPSMT" panose="02000500000000000000"/>
                <a:cs typeface="QIVPNN+TimesNewRomanPSMT" panose="02000500000000000000"/>
              </a:rPr>
              <a:t>jenis</a:t>
            </a:r>
            <a:r>
              <a:rPr sz="1600" spc="15" dirty="0">
                <a:solidFill>
                  <a:srgbClr val="001F5F"/>
                </a:solidFill>
                <a:latin typeface="QIVPNN+TimesNewRomanPSMT" panose="02000500000000000000"/>
                <a:cs typeface="QIVPNN+TimesNewRomanPSMT" panose="02000500000000000000"/>
              </a:rPr>
              <a:t> </a:t>
            </a:r>
            <a:r>
              <a:rPr sz="1600" dirty="0">
                <a:solidFill>
                  <a:srgbClr val="001F5F"/>
                </a:solidFill>
                <a:latin typeface="QIVPNN+TimesNewRomanPSMT" panose="02000500000000000000"/>
                <a:cs typeface="QIVPNN+TimesNewRomanPSMT" panose="02000500000000000000"/>
              </a:rPr>
              <a:t>peralatan</a:t>
            </a:r>
            <a:endParaRPr sz="1600" dirty="0">
              <a:solidFill>
                <a:srgbClr val="001F5F"/>
              </a:solidFill>
              <a:latin typeface="QIVPNN+TimesNewRomanPSMT" panose="02000500000000000000"/>
              <a:cs typeface="QIVPNN+TimesNewRomanPSMT" panose="02000500000000000000"/>
            </a:endParaRPr>
          </a:p>
          <a:p>
            <a:pPr marL="455930" marR="0">
              <a:lnSpc>
                <a:spcPts val="3545"/>
              </a:lnSpc>
              <a:spcBef>
                <a:spcPts val="285"/>
              </a:spcBef>
              <a:spcAft>
                <a:spcPts val="0"/>
              </a:spcAft>
            </a:pPr>
            <a:r>
              <a:rPr sz="1600" dirty="0">
                <a:solidFill>
                  <a:srgbClr val="001F5F"/>
                </a:solidFill>
                <a:latin typeface="QIVPNN+TimesNewRomanPSMT" panose="02000500000000000000"/>
                <a:cs typeface="QIVPNN+TimesNewRomanPSMT" panose="02000500000000000000"/>
              </a:rPr>
              <a:t>keselamatan kerja</a:t>
            </a:r>
            <a:endParaRPr sz="1600" dirty="0">
              <a:solidFill>
                <a:srgbClr val="001F5F"/>
              </a:solidFill>
              <a:latin typeface="QIVPNN+TimesNewRomanPSMT" panose="02000500000000000000"/>
              <a:cs typeface="QIVPNN+TimesNewRomanPSMT" panose="02000500000000000000"/>
            </a:endParaRPr>
          </a:p>
        </p:txBody>
      </p:sp>
      <p:sp>
        <p:nvSpPr>
          <p:cNvPr id="13" name="object 13"/>
          <p:cNvSpPr txBox="1"/>
          <p:nvPr/>
        </p:nvSpPr>
        <p:spPr>
          <a:xfrm>
            <a:off x="4802124" y="5017384"/>
            <a:ext cx="3634654" cy="923290"/>
          </a:xfrm>
          <a:prstGeom prst="rect">
            <a:avLst/>
          </a:prstGeom>
        </p:spPr>
        <p:txBody>
          <a:bodyPr vert="horz" wrap="square" lIns="0" tIns="0" rIns="0" bIns="0" rtlCol="0">
            <a:spAutoFit/>
          </a:bodyPr>
          <a:lstStyle/>
          <a:p>
            <a:pPr marL="0" marR="0">
              <a:lnSpc>
                <a:spcPts val="3600"/>
              </a:lnSpc>
              <a:spcBef>
                <a:spcPts val="0"/>
              </a:spcBef>
              <a:spcAft>
                <a:spcPts val="0"/>
              </a:spcAft>
            </a:pPr>
            <a:r>
              <a:rPr sz="1625" dirty="0">
                <a:solidFill>
                  <a:srgbClr val="001F5F"/>
                </a:solidFill>
                <a:latin typeface="QIVPNN+TimesNewRomanPSMT" panose="02000500000000000000"/>
                <a:cs typeface="QIVPNN+TimesNewRomanPSMT" panose="02000500000000000000"/>
              </a:rPr>
              <a:t>4.</a:t>
            </a:r>
            <a:r>
              <a:rPr sz="1625" spc="345" dirty="0">
                <a:solidFill>
                  <a:srgbClr val="001F5F"/>
                </a:solidFill>
                <a:latin typeface="QIVPNN+TimesNewRomanPSMT" panose="02000500000000000000"/>
                <a:cs typeface="QIVPNN+TimesNewRomanPSMT" panose="02000500000000000000"/>
              </a:rPr>
              <a:t> </a:t>
            </a:r>
            <a:r>
              <a:rPr sz="1600" dirty="0">
                <a:solidFill>
                  <a:srgbClr val="001F5F"/>
                </a:solidFill>
                <a:latin typeface="QIVPNN+TimesNewRomanPSMT" panose="02000500000000000000"/>
                <a:cs typeface="QIVPNN+TimesNewRomanPSMT" panose="02000500000000000000"/>
              </a:rPr>
              <a:t>Harus</a:t>
            </a:r>
            <a:r>
              <a:rPr sz="1600" spc="11" dirty="0">
                <a:solidFill>
                  <a:srgbClr val="001F5F"/>
                </a:solidFill>
                <a:latin typeface="QIVPNN+TimesNewRomanPSMT" panose="02000500000000000000"/>
                <a:cs typeface="QIVPNN+TimesNewRomanPSMT" panose="02000500000000000000"/>
              </a:rPr>
              <a:t> </a:t>
            </a:r>
            <a:r>
              <a:rPr sz="1600" dirty="0">
                <a:solidFill>
                  <a:srgbClr val="001F5F"/>
                </a:solidFill>
                <a:latin typeface="QIVPNN+TimesNewRomanPSMT" panose="02000500000000000000"/>
                <a:cs typeface="QIVPNN+TimesNewRomanPSMT" panose="02000500000000000000"/>
              </a:rPr>
              <a:t>tau</a:t>
            </a:r>
            <a:r>
              <a:rPr sz="1600" spc="15" dirty="0">
                <a:solidFill>
                  <a:srgbClr val="001F5F"/>
                </a:solidFill>
                <a:latin typeface="QIVPNN+TimesNewRomanPSMT" panose="02000500000000000000"/>
                <a:cs typeface="QIVPNN+TimesNewRomanPSMT" panose="02000500000000000000"/>
              </a:rPr>
              <a:t> </a:t>
            </a:r>
            <a:r>
              <a:rPr sz="1600" dirty="0">
                <a:solidFill>
                  <a:srgbClr val="001F5F"/>
                </a:solidFill>
                <a:latin typeface="QIVPNN+TimesNewRomanPSMT" panose="02000500000000000000"/>
                <a:cs typeface="QIVPNN+TimesNewRomanPSMT" panose="02000500000000000000"/>
              </a:rPr>
              <a:t>cara</a:t>
            </a:r>
            <a:r>
              <a:rPr sz="1600" spc="23" dirty="0">
                <a:solidFill>
                  <a:srgbClr val="001F5F"/>
                </a:solidFill>
                <a:latin typeface="QIVPNN+TimesNewRomanPSMT" panose="02000500000000000000"/>
                <a:cs typeface="QIVPNN+TimesNewRomanPSMT" panose="02000500000000000000"/>
              </a:rPr>
              <a:t> </a:t>
            </a:r>
            <a:r>
              <a:rPr sz="1600" dirty="0">
                <a:solidFill>
                  <a:srgbClr val="001F5F"/>
                </a:solidFill>
                <a:latin typeface="QIVPNN+TimesNewRomanPSMT" panose="02000500000000000000"/>
                <a:cs typeface="QIVPNN+TimesNewRomanPSMT" panose="02000500000000000000"/>
              </a:rPr>
              <a:t>pemakaian alat</a:t>
            </a:r>
            <a:r>
              <a:rPr sz="1600" spc="38" dirty="0">
                <a:solidFill>
                  <a:srgbClr val="001F5F"/>
                </a:solidFill>
                <a:latin typeface="QIVPNN+TimesNewRomanPSMT" panose="02000500000000000000"/>
                <a:cs typeface="QIVPNN+TimesNewRomanPSMT" panose="02000500000000000000"/>
              </a:rPr>
              <a:t> </a:t>
            </a:r>
            <a:r>
              <a:rPr sz="1600" spc="-10" dirty="0">
                <a:solidFill>
                  <a:srgbClr val="001F5F"/>
                </a:solidFill>
                <a:latin typeface="QIVPNN+TimesNewRomanPSMT" panose="02000500000000000000"/>
                <a:cs typeface="QIVPNN+TimesNewRomanPSMT" panose="02000500000000000000"/>
              </a:rPr>
              <a:t>emergensi</a:t>
            </a:r>
            <a:endParaRPr sz="1600" spc="-10" dirty="0">
              <a:solidFill>
                <a:srgbClr val="001F5F"/>
              </a:solidFill>
              <a:latin typeface="QIVPNN+TimesNewRomanPSMT" panose="02000500000000000000"/>
              <a:cs typeface="QIVPNN+TimesNewRomanPSMT" panose="02000500000000000000"/>
            </a:endParaRPr>
          </a:p>
        </p:txBody>
      </p:sp>
      <p:sp>
        <p:nvSpPr>
          <p:cNvPr id="14" name="object 14"/>
          <p:cNvSpPr txBox="1"/>
          <p:nvPr/>
        </p:nvSpPr>
        <p:spPr>
          <a:xfrm>
            <a:off x="2901238" y="5702090"/>
            <a:ext cx="3398244" cy="908685"/>
          </a:xfrm>
          <a:prstGeom prst="rect">
            <a:avLst/>
          </a:prstGeom>
        </p:spPr>
        <p:txBody>
          <a:bodyPr vert="horz" wrap="square" lIns="0" tIns="0" rIns="0" bIns="0" rtlCol="0">
            <a:spAutoFit/>
          </a:bodyPr>
          <a:lstStyle/>
          <a:p>
            <a:pPr marL="0" marR="0">
              <a:lnSpc>
                <a:spcPts val="3545"/>
              </a:lnSpc>
              <a:spcBef>
                <a:spcPts val="0"/>
              </a:spcBef>
              <a:spcAft>
                <a:spcPts val="0"/>
              </a:spcAft>
            </a:pPr>
            <a:r>
              <a:rPr sz="1600" dirty="0">
                <a:solidFill>
                  <a:srgbClr val="8B8B8B"/>
                </a:solidFill>
                <a:latin typeface="QIVPNN+TimesNewRomanPSMT" panose="02000500000000000000"/>
                <a:cs typeface="QIVPNN+TimesNewRomanPSMT" panose="02000500000000000000"/>
              </a:rPr>
              <a:t>The Power of</a:t>
            </a:r>
            <a:r>
              <a:rPr sz="1600" spc="-12" dirty="0">
                <a:solidFill>
                  <a:srgbClr val="8B8B8B"/>
                </a:solidFill>
                <a:latin typeface="QIVPNN+TimesNewRomanPSMT" panose="02000500000000000000"/>
                <a:cs typeface="QIVPNN+TimesNewRomanPSMT" panose="02000500000000000000"/>
              </a:rPr>
              <a:t> </a:t>
            </a:r>
            <a:r>
              <a:rPr sz="1600" dirty="0">
                <a:solidFill>
                  <a:srgbClr val="8B8B8B"/>
                </a:solidFill>
                <a:latin typeface="QIVPNN+TimesNewRomanPSMT" panose="02000500000000000000"/>
                <a:cs typeface="QIVPNN+TimesNewRomanPSMT" panose="02000500000000000000"/>
              </a:rPr>
              <a:t>PowerPoint</a:t>
            </a:r>
            <a:r>
              <a:rPr sz="1600" spc="-21" dirty="0">
                <a:solidFill>
                  <a:srgbClr val="8B8B8B"/>
                </a:solidFill>
                <a:latin typeface="QIVPNN+TimesNewRomanPSMT" panose="02000500000000000000"/>
                <a:cs typeface="QIVPNN+TimesNewRomanPSMT" panose="02000500000000000000"/>
              </a:rPr>
              <a:t> </a:t>
            </a:r>
            <a:r>
              <a:rPr sz="1600" dirty="0">
                <a:solidFill>
                  <a:srgbClr val="8B8B8B"/>
                </a:solidFill>
                <a:latin typeface="QIVPNN+TimesNewRomanPSMT" panose="02000500000000000000"/>
                <a:cs typeface="QIVPNN+TimesNewRomanPSMT" panose="02000500000000000000"/>
              </a:rPr>
              <a:t>-</a:t>
            </a:r>
            <a:r>
              <a:rPr sz="1600" spc="-12" dirty="0">
                <a:solidFill>
                  <a:srgbClr val="8B8B8B"/>
                </a:solidFill>
                <a:latin typeface="QIVPNN+TimesNewRomanPSMT" panose="02000500000000000000"/>
                <a:cs typeface="QIVPNN+TimesNewRomanPSMT" panose="02000500000000000000"/>
              </a:rPr>
              <a:t> </a:t>
            </a:r>
            <a:r>
              <a:rPr sz="1600" dirty="0">
                <a:solidFill>
                  <a:srgbClr val="8B8B8B"/>
                </a:solidFill>
                <a:latin typeface="QIVPNN+TimesNewRomanPSMT" panose="02000500000000000000"/>
                <a:cs typeface="QIVPNN+TimesNewRomanPSMT" panose="02000500000000000000"/>
              </a:rPr>
              <a:t>thepopp.com</a:t>
            </a:r>
            <a:endParaRPr sz="1600" dirty="0">
              <a:solidFill>
                <a:srgbClr val="8B8B8B"/>
              </a:solidFill>
              <a:latin typeface="QIVPNN+TimesNewRomanPSMT" panose="02000500000000000000"/>
              <a:cs typeface="QIVPNN+TimesNewRomanPSMT" panose="0200050000000000000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857250"/>
            <a:ext cx="9144000" cy="138430"/>
          </a:xfrm>
          <a:prstGeom prst="rect">
            <a:avLst/>
          </a:prstGeom>
          <a:blipFill>
            <a:blip r:embed="rId1" cstate="print"/>
            <a:stretch>
              <a:fillRect/>
            </a:stretch>
          </a:blipFill>
        </p:spPr>
        <p:txBody>
          <a:bodyPr wrap="square" lIns="0" tIns="0" rIns="0" bIns="0" rtlCol="0">
            <a:spAutoFit/>
          </a:bodyPr>
          <a:lstStyle/>
          <a:p>
            <a:endParaRPr sz="900"/>
          </a:p>
        </p:txBody>
      </p:sp>
      <p:sp>
        <p:nvSpPr>
          <p:cNvPr id="3" name="object 3"/>
          <p:cNvSpPr txBox="1"/>
          <p:nvPr/>
        </p:nvSpPr>
        <p:spPr>
          <a:xfrm>
            <a:off x="485101" y="1834024"/>
            <a:ext cx="8581661" cy="2499360"/>
          </a:xfrm>
          <a:prstGeom prst="rect">
            <a:avLst/>
          </a:prstGeom>
        </p:spPr>
        <p:txBody>
          <a:bodyPr vert="horz" wrap="square" lIns="0" tIns="0" rIns="0" bIns="0" rtlCol="0">
            <a:spAutoFit/>
          </a:bodyPr>
          <a:lstStyle/>
          <a:p>
            <a:pPr marL="0" marR="0">
              <a:lnSpc>
                <a:spcPts val="9745"/>
              </a:lnSpc>
              <a:spcBef>
                <a:spcPts val="0"/>
              </a:spcBef>
              <a:spcAft>
                <a:spcPts val="0"/>
              </a:spcAft>
            </a:pPr>
            <a:r>
              <a:rPr sz="4400" dirty="0">
                <a:solidFill>
                  <a:srgbClr val="0083B3"/>
                </a:solidFill>
                <a:latin typeface="QIVPNN+TimesNewRomanPSMT" panose="02000500000000000000"/>
                <a:cs typeface="QIVPNN+TimesNewRomanPSMT" panose="02000500000000000000"/>
              </a:rPr>
              <a:t>Apa</a:t>
            </a:r>
            <a:r>
              <a:rPr sz="4400" spc="-23" dirty="0">
                <a:solidFill>
                  <a:srgbClr val="0083B3"/>
                </a:solidFill>
                <a:latin typeface="QIVPNN+TimesNewRomanPSMT" panose="02000500000000000000"/>
                <a:cs typeface="QIVPNN+TimesNewRomanPSMT" panose="02000500000000000000"/>
              </a:rPr>
              <a:t> </a:t>
            </a:r>
            <a:r>
              <a:rPr sz="4400" spc="-14" dirty="0">
                <a:solidFill>
                  <a:srgbClr val="0083B3"/>
                </a:solidFill>
                <a:latin typeface="QIVPNN+TimesNewRomanPSMT" panose="02000500000000000000"/>
                <a:cs typeface="QIVPNN+TimesNewRomanPSMT" panose="02000500000000000000"/>
              </a:rPr>
              <a:t>manfaatnya</a:t>
            </a:r>
            <a:r>
              <a:rPr sz="4400" dirty="0">
                <a:solidFill>
                  <a:srgbClr val="0083B3"/>
                </a:solidFill>
                <a:latin typeface="QIVPNN+TimesNewRomanPSMT" panose="02000500000000000000"/>
                <a:cs typeface="QIVPNN+TimesNewRomanPSMT" panose="02000500000000000000"/>
              </a:rPr>
              <a:t> K3</a:t>
            </a:r>
            <a:r>
              <a:rPr sz="4400" spc="-11" dirty="0">
                <a:solidFill>
                  <a:srgbClr val="0083B3"/>
                </a:solidFill>
                <a:latin typeface="QIVPNN+TimesNewRomanPSMT" panose="02000500000000000000"/>
                <a:cs typeface="QIVPNN+TimesNewRomanPSMT" panose="02000500000000000000"/>
              </a:rPr>
              <a:t> </a:t>
            </a:r>
            <a:r>
              <a:rPr sz="4400" dirty="0">
                <a:solidFill>
                  <a:srgbClr val="0083B3"/>
                </a:solidFill>
                <a:latin typeface="QIVPNN+TimesNewRomanPSMT" panose="02000500000000000000"/>
                <a:cs typeface="QIVPNN+TimesNewRomanPSMT" panose="02000500000000000000"/>
              </a:rPr>
              <a:t>di </a:t>
            </a:r>
            <a:r>
              <a:rPr sz="4400" spc="-18" dirty="0">
                <a:solidFill>
                  <a:srgbClr val="0083B3"/>
                </a:solidFill>
                <a:latin typeface="QIVPNN+TimesNewRomanPSMT" panose="02000500000000000000"/>
                <a:cs typeface="QIVPNN+TimesNewRomanPSMT" panose="02000500000000000000"/>
              </a:rPr>
              <a:t>Laboratorium?</a:t>
            </a:r>
            <a:endParaRPr sz="4400" spc="-18" dirty="0">
              <a:solidFill>
                <a:srgbClr val="0083B3"/>
              </a:solidFill>
              <a:latin typeface="QIVPNN+TimesNewRomanPSMT" panose="02000500000000000000"/>
              <a:cs typeface="QIVPNN+TimesNewRomanPSMT" panose="02000500000000000000"/>
            </a:endParaRPr>
          </a:p>
        </p:txBody>
      </p:sp>
      <p:sp>
        <p:nvSpPr>
          <p:cNvPr id="4" name="object 4"/>
          <p:cNvSpPr txBox="1"/>
          <p:nvPr/>
        </p:nvSpPr>
        <p:spPr>
          <a:xfrm>
            <a:off x="553681" y="3370602"/>
            <a:ext cx="7888953" cy="1868170"/>
          </a:xfrm>
          <a:prstGeom prst="rect">
            <a:avLst/>
          </a:prstGeom>
        </p:spPr>
        <p:txBody>
          <a:bodyPr vert="horz" wrap="square" lIns="0" tIns="0" rIns="0" bIns="0" rtlCol="0">
            <a:spAutoFit/>
          </a:bodyPr>
          <a:lstStyle/>
          <a:p>
            <a:pPr marL="0" marR="0">
              <a:lnSpc>
                <a:spcPts val="4485"/>
              </a:lnSpc>
              <a:spcBef>
                <a:spcPts val="0"/>
              </a:spcBef>
              <a:spcAft>
                <a:spcPts val="0"/>
              </a:spcAft>
            </a:pPr>
            <a:r>
              <a:rPr sz="2025" dirty="0">
                <a:solidFill>
                  <a:srgbClr val="001F5F"/>
                </a:solidFill>
                <a:latin typeface="QIVPNN+TimesNewRomanPSMT" panose="02000500000000000000"/>
                <a:cs typeface="QIVPNN+TimesNewRomanPSMT" panose="02000500000000000000"/>
              </a:rPr>
              <a:t>a.</a:t>
            </a:r>
            <a:r>
              <a:rPr sz="2025" spc="-205" dirty="0">
                <a:solidFill>
                  <a:srgbClr val="001F5F"/>
                </a:solidFill>
                <a:latin typeface="QIVPNN+TimesNewRomanPSMT" panose="02000500000000000000"/>
                <a:cs typeface="QIVPNN+TimesNewRomanPSMT" panose="02000500000000000000"/>
              </a:rPr>
              <a:t> </a:t>
            </a:r>
            <a:r>
              <a:rPr sz="2000" dirty="0">
                <a:solidFill>
                  <a:srgbClr val="001F5F"/>
                </a:solidFill>
                <a:latin typeface="QIVPNN+TimesNewRomanPSMT" panose="02000500000000000000"/>
                <a:cs typeface="QIVPNN+TimesNewRomanPSMT" panose="02000500000000000000"/>
              </a:rPr>
              <a:t>Mengurangi kecelakaan</a:t>
            </a:r>
            <a:r>
              <a:rPr sz="2000" spc="37" dirty="0">
                <a:solidFill>
                  <a:srgbClr val="001F5F"/>
                </a:solidFill>
                <a:latin typeface="QIVPNN+TimesNewRomanPSMT" panose="02000500000000000000"/>
                <a:cs typeface="QIVPNN+TimesNewRomanPSMT" panose="02000500000000000000"/>
              </a:rPr>
              <a:t> </a:t>
            </a:r>
            <a:r>
              <a:rPr sz="2000" dirty="0">
                <a:solidFill>
                  <a:srgbClr val="001F5F"/>
                </a:solidFill>
                <a:latin typeface="QIVPNN+TimesNewRomanPSMT" panose="02000500000000000000"/>
                <a:cs typeface="QIVPNN+TimesNewRomanPSMT" panose="02000500000000000000"/>
              </a:rPr>
              <a:t>dan penyakit yang berhubungan</a:t>
            </a:r>
            <a:r>
              <a:rPr sz="2000" spc="17" dirty="0">
                <a:solidFill>
                  <a:srgbClr val="001F5F"/>
                </a:solidFill>
                <a:latin typeface="QIVPNN+TimesNewRomanPSMT" panose="02000500000000000000"/>
                <a:cs typeface="QIVPNN+TimesNewRomanPSMT" panose="02000500000000000000"/>
              </a:rPr>
              <a:t> </a:t>
            </a:r>
            <a:r>
              <a:rPr sz="2000" dirty="0">
                <a:solidFill>
                  <a:srgbClr val="001F5F"/>
                </a:solidFill>
                <a:latin typeface="QIVPNN+TimesNewRomanPSMT" panose="02000500000000000000"/>
                <a:cs typeface="QIVPNN+TimesNewRomanPSMT" panose="02000500000000000000"/>
              </a:rPr>
              <a:t>dengan</a:t>
            </a:r>
            <a:r>
              <a:rPr sz="2000" spc="11" dirty="0">
                <a:solidFill>
                  <a:srgbClr val="001F5F"/>
                </a:solidFill>
                <a:latin typeface="QIVPNN+TimesNewRomanPSMT" panose="02000500000000000000"/>
                <a:cs typeface="QIVPNN+TimesNewRomanPSMT" panose="02000500000000000000"/>
              </a:rPr>
              <a:t> </a:t>
            </a:r>
            <a:r>
              <a:rPr sz="2000" dirty="0">
                <a:solidFill>
                  <a:srgbClr val="001F5F"/>
                </a:solidFill>
                <a:latin typeface="QIVPNN+TimesNewRomanPSMT" panose="02000500000000000000"/>
                <a:cs typeface="QIVPNN+TimesNewRomanPSMT" panose="02000500000000000000"/>
              </a:rPr>
              <a:t>pekerjaan</a:t>
            </a:r>
            <a:endParaRPr sz="2000" dirty="0">
              <a:solidFill>
                <a:srgbClr val="001F5F"/>
              </a:solidFill>
              <a:latin typeface="QIVPNN+TimesNewRomanPSMT" panose="02000500000000000000"/>
              <a:cs typeface="QIVPNN+TimesNewRomanPSMT" panose="02000500000000000000"/>
            </a:endParaRPr>
          </a:p>
          <a:p>
            <a:pPr marL="0" marR="0">
              <a:lnSpc>
                <a:spcPts val="4485"/>
              </a:lnSpc>
              <a:spcBef>
                <a:spcPts val="1115"/>
              </a:spcBef>
              <a:spcAft>
                <a:spcPts val="0"/>
              </a:spcAft>
            </a:pPr>
            <a:r>
              <a:rPr sz="2025" dirty="0">
                <a:solidFill>
                  <a:srgbClr val="001F5F"/>
                </a:solidFill>
                <a:latin typeface="QIVPNN+TimesNewRomanPSMT" panose="02000500000000000000"/>
                <a:cs typeface="QIVPNN+TimesNewRomanPSMT" panose="02000500000000000000"/>
              </a:rPr>
              <a:t>b.</a:t>
            </a:r>
            <a:r>
              <a:rPr sz="2000" dirty="0">
                <a:solidFill>
                  <a:srgbClr val="001F5F"/>
                </a:solidFill>
                <a:latin typeface="QIVPNN+TimesNewRomanPSMT" panose="02000500000000000000"/>
                <a:cs typeface="QIVPNN+TimesNewRomanPSMT" panose="02000500000000000000"/>
              </a:rPr>
              <a:t>Meningkatkan</a:t>
            </a:r>
            <a:r>
              <a:rPr sz="2000" spc="36" dirty="0">
                <a:solidFill>
                  <a:srgbClr val="001F5F"/>
                </a:solidFill>
                <a:latin typeface="QIVPNN+TimesNewRomanPSMT" panose="02000500000000000000"/>
                <a:cs typeface="QIVPNN+TimesNewRomanPSMT" panose="02000500000000000000"/>
              </a:rPr>
              <a:t> </a:t>
            </a:r>
            <a:r>
              <a:rPr sz="2000" dirty="0">
                <a:solidFill>
                  <a:srgbClr val="001F5F"/>
                </a:solidFill>
                <a:latin typeface="QIVPNN+TimesNewRomanPSMT" panose="02000500000000000000"/>
                <a:cs typeface="QIVPNN+TimesNewRomanPSMT" panose="02000500000000000000"/>
              </a:rPr>
              <a:t>semangat</a:t>
            </a:r>
            <a:r>
              <a:rPr sz="2000" spc="33" dirty="0">
                <a:solidFill>
                  <a:srgbClr val="001F5F"/>
                </a:solidFill>
                <a:latin typeface="QIVPNN+TimesNewRomanPSMT" panose="02000500000000000000"/>
                <a:cs typeface="QIVPNN+TimesNewRomanPSMT" panose="02000500000000000000"/>
              </a:rPr>
              <a:t> </a:t>
            </a:r>
            <a:r>
              <a:rPr sz="2000" dirty="0">
                <a:solidFill>
                  <a:srgbClr val="001F5F"/>
                </a:solidFill>
                <a:latin typeface="QIVPNN+TimesNewRomanPSMT" panose="02000500000000000000"/>
                <a:cs typeface="QIVPNN+TimesNewRomanPSMT" panose="02000500000000000000"/>
              </a:rPr>
              <a:t>dan</a:t>
            </a:r>
            <a:r>
              <a:rPr sz="2000" spc="10" dirty="0">
                <a:solidFill>
                  <a:srgbClr val="001F5F"/>
                </a:solidFill>
                <a:latin typeface="QIVPNN+TimesNewRomanPSMT" panose="02000500000000000000"/>
                <a:cs typeface="QIVPNN+TimesNewRomanPSMT" panose="02000500000000000000"/>
              </a:rPr>
              <a:t> </a:t>
            </a:r>
            <a:r>
              <a:rPr sz="2000" dirty="0">
                <a:solidFill>
                  <a:srgbClr val="001F5F"/>
                </a:solidFill>
                <a:latin typeface="QIVPNN+TimesNewRomanPSMT" panose="02000500000000000000"/>
                <a:cs typeface="QIVPNN+TimesNewRomanPSMT" panose="02000500000000000000"/>
              </a:rPr>
              <a:t>produktifitas kerja</a:t>
            </a:r>
            <a:endParaRPr sz="2000" dirty="0">
              <a:solidFill>
                <a:srgbClr val="001F5F"/>
              </a:solidFill>
              <a:latin typeface="QIVPNN+TimesNewRomanPSMT" panose="02000500000000000000"/>
              <a:cs typeface="QIVPNN+TimesNewRomanPSMT" panose="02000500000000000000"/>
            </a:endParaRPr>
          </a:p>
        </p:txBody>
      </p:sp>
      <p:sp>
        <p:nvSpPr>
          <p:cNvPr id="5" name="object 5"/>
          <p:cNvSpPr txBox="1"/>
          <p:nvPr/>
        </p:nvSpPr>
        <p:spPr>
          <a:xfrm>
            <a:off x="553681" y="4081802"/>
            <a:ext cx="4224616" cy="1149985"/>
          </a:xfrm>
          <a:prstGeom prst="rect">
            <a:avLst/>
          </a:prstGeom>
        </p:spPr>
        <p:txBody>
          <a:bodyPr vert="horz" wrap="square" lIns="0" tIns="0" rIns="0" bIns="0" rtlCol="0">
            <a:spAutoFit/>
          </a:bodyPr>
          <a:lstStyle/>
          <a:p>
            <a:pPr marL="0" marR="0">
              <a:lnSpc>
                <a:spcPts val="4485"/>
              </a:lnSpc>
              <a:spcBef>
                <a:spcPts val="0"/>
              </a:spcBef>
              <a:spcAft>
                <a:spcPts val="0"/>
              </a:spcAft>
            </a:pPr>
            <a:r>
              <a:rPr sz="2025" dirty="0">
                <a:solidFill>
                  <a:srgbClr val="001F5F"/>
                </a:solidFill>
                <a:latin typeface="QIVPNN+TimesNewRomanPSMT" panose="02000500000000000000"/>
                <a:cs typeface="QIVPNN+TimesNewRomanPSMT" panose="02000500000000000000"/>
              </a:rPr>
              <a:t>c.</a:t>
            </a:r>
            <a:r>
              <a:rPr sz="2025" spc="-205" dirty="0">
                <a:solidFill>
                  <a:srgbClr val="001F5F"/>
                </a:solidFill>
                <a:latin typeface="QIVPNN+TimesNewRomanPSMT" panose="02000500000000000000"/>
                <a:cs typeface="QIVPNN+TimesNewRomanPSMT" panose="02000500000000000000"/>
              </a:rPr>
              <a:t> </a:t>
            </a:r>
            <a:r>
              <a:rPr sz="2000" dirty="0">
                <a:solidFill>
                  <a:srgbClr val="001F5F"/>
                </a:solidFill>
                <a:latin typeface="QIVPNN+TimesNewRomanPSMT" panose="02000500000000000000"/>
                <a:cs typeface="QIVPNN+TimesNewRomanPSMT" panose="02000500000000000000"/>
              </a:rPr>
              <a:t>Mengurangi biaya</a:t>
            </a:r>
            <a:r>
              <a:rPr sz="2000" spc="36" dirty="0">
                <a:solidFill>
                  <a:srgbClr val="001F5F"/>
                </a:solidFill>
                <a:latin typeface="QIVPNN+TimesNewRomanPSMT" panose="02000500000000000000"/>
                <a:cs typeface="QIVPNN+TimesNewRomanPSMT" panose="02000500000000000000"/>
              </a:rPr>
              <a:t> </a:t>
            </a:r>
            <a:r>
              <a:rPr sz="2000" dirty="0">
                <a:solidFill>
                  <a:srgbClr val="001F5F"/>
                </a:solidFill>
                <a:latin typeface="QIVPNN+TimesNewRomanPSMT" panose="02000500000000000000"/>
                <a:cs typeface="QIVPNN+TimesNewRomanPSMT" panose="02000500000000000000"/>
              </a:rPr>
              <a:t>kompensasi</a:t>
            </a:r>
            <a:r>
              <a:rPr sz="2000" spc="25" dirty="0">
                <a:solidFill>
                  <a:srgbClr val="001F5F"/>
                </a:solidFill>
                <a:latin typeface="QIVPNN+TimesNewRomanPSMT" panose="02000500000000000000"/>
                <a:cs typeface="QIVPNN+TimesNewRomanPSMT" panose="02000500000000000000"/>
              </a:rPr>
              <a:t> </a:t>
            </a:r>
            <a:r>
              <a:rPr sz="2000" dirty="0">
                <a:solidFill>
                  <a:srgbClr val="001F5F"/>
                </a:solidFill>
                <a:latin typeface="QIVPNN+TimesNewRomanPSMT" panose="02000500000000000000"/>
                <a:cs typeface="QIVPNN+TimesNewRomanPSMT" panose="02000500000000000000"/>
              </a:rPr>
              <a:t>pekerja</a:t>
            </a:r>
            <a:endParaRPr sz="2000" dirty="0">
              <a:solidFill>
                <a:srgbClr val="001F5F"/>
              </a:solidFill>
              <a:latin typeface="QIVPNN+TimesNewRomanPSMT" panose="02000500000000000000"/>
              <a:cs typeface="QIVPNN+TimesNewRomanPSMT" panose="02000500000000000000"/>
            </a:endParaRPr>
          </a:p>
        </p:txBody>
      </p:sp>
      <p:sp>
        <p:nvSpPr>
          <p:cNvPr id="6" name="object 6"/>
          <p:cNvSpPr txBox="1"/>
          <p:nvPr/>
        </p:nvSpPr>
        <p:spPr>
          <a:xfrm>
            <a:off x="2901238" y="5702090"/>
            <a:ext cx="3398244" cy="908685"/>
          </a:xfrm>
          <a:prstGeom prst="rect">
            <a:avLst/>
          </a:prstGeom>
        </p:spPr>
        <p:txBody>
          <a:bodyPr vert="horz" wrap="square" lIns="0" tIns="0" rIns="0" bIns="0" rtlCol="0">
            <a:spAutoFit/>
          </a:bodyPr>
          <a:lstStyle/>
          <a:p>
            <a:pPr marL="0" marR="0">
              <a:lnSpc>
                <a:spcPts val="3545"/>
              </a:lnSpc>
              <a:spcBef>
                <a:spcPts val="0"/>
              </a:spcBef>
              <a:spcAft>
                <a:spcPts val="0"/>
              </a:spcAft>
            </a:pPr>
            <a:r>
              <a:rPr sz="1600" dirty="0">
                <a:solidFill>
                  <a:srgbClr val="8B8B8B"/>
                </a:solidFill>
                <a:latin typeface="QIVPNN+TimesNewRomanPSMT" panose="02000500000000000000"/>
                <a:cs typeface="QIVPNN+TimesNewRomanPSMT" panose="02000500000000000000"/>
              </a:rPr>
              <a:t>The Power of</a:t>
            </a:r>
            <a:r>
              <a:rPr sz="1600" spc="-12" dirty="0">
                <a:solidFill>
                  <a:srgbClr val="8B8B8B"/>
                </a:solidFill>
                <a:latin typeface="QIVPNN+TimesNewRomanPSMT" panose="02000500000000000000"/>
                <a:cs typeface="QIVPNN+TimesNewRomanPSMT" panose="02000500000000000000"/>
              </a:rPr>
              <a:t> </a:t>
            </a:r>
            <a:r>
              <a:rPr sz="1600" dirty="0">
                <a:solidFill>
                  <a:srgbClr val="8B8B8B"/>
                </a:solidFill>
                <a:latin typeface="QIVPNN+TimesNewRomanPSMT" panose="02000500000000000000"/>
                <a:cs typeface="QIVPNN+TimesNewRomanPSMT" panose="02000500000000000000"/>
              </a:rPr>
              <a:t>PowerPoint</a:t>
            </a:r>
            <a:r>
              <a:rPr sz="1600" spc="-21" dirty="0">
                <a:solidFill>
                  <a:srgbClr val="8B8B8B"/>
                </a:solidFill>
                <a:latin typeface="QIVPNN+TimesNewRomanPSMT" panose="02000500000000000000"/>
                <a:cs typeface="QIVPNN+TimesNewRomanPSMT" panose="02000500000000000000"/>
              </a:rPr>
              <a:t> </a:t>
            </a:r>
            <a:r>
              <a:rPr sz="1600" dirty="0">
                <a:solidFill>
                  <a:srgbClr val="8B8B8B"/>
                </a:solidFill>
                <a:latin typeface="QIVPNN+TimesNewRomanPSMT" panose="02000500000000000000"/>
                <a:cs typeface="QIVPNN+TimesNewRomanPSMT" panose="02000500000000000000"/>
              </a:rPr>
              <a:t>-</a:t>
            </a:r>
            <a:r>
              <a:rPr sz="1600" spc="-12" dirty="0">
                <a:solidFill>
                  <a:srgbClr val="8B8B8B"/>
                </a:solidFill>
                <a:latin typeface="QIVPNN+TimesNewRomanPSMT" panose="02000500000000000000"/>
                <a:cs typeface="QIVPNN+TimesNewRomanPSMT" panose="02000500000000000000"/>
              </a:rPr>
              <a:t> </a:t>
            </a:r>
            <a:r>
              <a:rPr sz="1600" dirty="0">
                <a:solidFill>
                  <a:srgbClr val="8B8B8B"/>
                </a:solidFill>
                <a:latin typeface="QIVPNN+TimesNewRomanPSMT" panose="02000500000000000000"/>
                <a:cs typeface="QIVPNN+TimesNewRomanPSMT" panose="02000500000000000000"/>
              </a:rPr>
              <a:t>thepopp.com</a:t>
            </a:r>
            <a:endParaRPr sz="1600" dirty="0">
              <a:solidFill>
                <a:srgbClr val="8B8B8B"/>
              </a:solidFill>
              <a:latin typeface="QIVPNN+TimesNewRomanPSMT" panose="02000500000000000000"/>
              <a:cs typeface="QIVPNN+TimesNewRomanPSMT" panose="0200050000000000000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857250"/>
            <a:ext cx="9144000" cy="138430"/>
          </a:xfrm>
          <a:prstGeom prst="rect">
            <a:avLst/>
          </a:prstGeom>
          <a:blipFill>
            <a:blip r:embed="rId1" cstate="print"/>
            <a:stretch>
              <a:fillRect/>
            </a:stretch>
          </a:blipFill>
        </p:spPr>
        <p:txBody>
          <a:bodyPr wrap="square" lIns="0" tIns="0" rIns="0" bIns="0" rtlCol="0">
            <a:spAutoFit/>
          </a:bodyPr>
          <a:lstStyle/>
          <a:p>
            <a:endParaRPr sz="900"/>
          </a:p>
        </p:txBody>
      </p:sp>
      <p:sp>
        <p:nvSpPr>
          <p:cNvPr id="3" name="object 3"/>
          <p:cNvSpPr txBox="1"/>
          <p:nvPr/>
        </p:nvSpPr>
        <p:spPr>
          <a:xfrm>
            <a:off x="1237361" y="969967"/>
            <a:ext cx="6752056" cy="4169410"/>
          </a:xfrm>
          <a:prstGeom prst="rect">
            <a:avLst/>
          </a:prstGeom>
        </p:spPr>
        <p:txBody>
          <a:bodyPr vert="horz" wrap="square" lIns="0" tIns="0" rIns="0" bIns="0" rtlCol="0">
            <a:spAutoFit/>
          </a:bodyPr>
          <a:lstStyle/>
          <a:p>
            <a:pPr marL="0" marR="0">
              <a:lnSpc>
                <a:spcPts val="7975"/>
              </a:lnSpc>
              <a:spcBef>
                <a:spcPts val="0"/>
              </a:spcBef>
              <a:spcAft>
                <a:spcPts val="0"/>
              </a:spcAft>
            </a:pPr>
            <a:r>
              <a:rPr sz="3600" dirty="0">
                <a:solidFill>
                  <a:srgbClr val="30849B"/>
                </a:solidFill>
                <a:latin typeface="QIVPNN+TimesNewRomanPSMT" panose="02000500000000000000"/>
                <a:cs typeface="QIVPNN+TimesNewRomanPSMT" panose="02000500000000000000"/>
              </a:rPr>
              <a:t>Apa </a:t>
            </a:r>
            <a:r>
              <a:rPr sz="3600" spc="-18" dirty="0">
                <a:solidFill>
                  <a:srgbClr val="30849B"/>
                </a:solidFill>
                <a:latin typeface="QIVPNN+TimesNewRomanPSMT" panose="02000500000000000000"/>
                <a:cs typeface="QIVPNN+TimesNewRomanPSMT" panose="02000500000000000000"/>
              </a:rPr>
              <a:t>saja</a:t>
            </a:r>
            <a:r>
              <a:rPr sz="3600" dirty="0">
                <a:solidFill>
                  <a:srgbClr val="30849B"/>
                </a:solidFill>
                <a:latin typeface="QIVPNN+TimesNewRomanPSMT" panose="02000500000000000000"/>
                <a:cs typeface="QIVPNN+TimesNewRomanPSMT" panose="02000500000000000000"/>
              </a:rPr>
              <a:t> sumber</a:t>
            </a:r>
            <a:r>
              <a:rPr sz="3600" spc="15" dirty="0">
                <a:solidFill>
                  <a:srgbClr val="30849B"/>
                </a:solidFill>
                <a:latin typeface="QIVPNN+TimesNewRomanPSMT" panose="02000500000000000000"/>
                <a:cs typeface="QIVPNN+TimesNewRomanPSMT" panose="02000500000000000000"/>
              </a:rPr>
              <a:t> </a:t>
            </a:r>
            <a:r>
              <a:rPr sz="3600" spc="-15" dirty="0">
                <a:solidFill>
                  <a:srgbClr val="30849B"/>
                </a:solidFill>
                <a:latin typeface="QIVPNN+TimesNewRomanPSMT" panose="02000500000000000000"/>
                <a:cs typeface="QIVPNN+TimesNewRomanPSMT" panose="02000500000000000000"/>
              </a:rPr>
              <a:t>kecelakaan</a:t>
            </a:r>
            <a:r>
              <a:rPr sz="3600" spc="62" dirty="0">
                <a:solidFill>
                  <a:srgbClr val="30849B"/>
                </a:solidFill>
                <a:latin typeface="QIVPNN+TimesNewRomanPSMT" panose="02000500000000000000"/>
                <a:cs typeface="QIVPNN+TimesNewRomanPSMT" panose="02000500000000000000"/>
              </a:rPr>
              <a:t> </a:t>
            </a:r>
            <a:r>
              <a:rPr sz="3600" dirty="0">
                <a:solidFill>
                  <a:srgbClr val="30849B"/>
                </a:solidFill>
                <a:latin typeface="QIVPNN+TimesNewRomanPSMT" panose="02000500000000000000"/>
                <a:cs typeface="QIVPNN+TimesNewRomanPSMT" panose="02000500000000000000"/>
              </a:rPr>
              <a:t>kerja di</a:t>
            </a:r>
            <a:endParaRPr sz="3600" dirty="0">
              <a:solidFill>
                <a:srgbClr val="30849B"/>
              </a:solidFill>
              <a:latin typeface="QIVPNN+TimesNewRomanPSMT" panose="02000500000000000000"/>
              <a:cs typeface="QIVPNN+TimesNewRomanPSMT" panose="02000500000000000000"/>
            </a:endParaRPr>
          </a:p>
          <a:p>
            <a:pPr marL="4008120" marR="0">
              <a:lnSpc>
                <a:spcPts val="7975"/>
              </a:lnSpc>
              <a:spcBef>
                <a:spcPts val="615"/>
              </a:spcBef>
              <a:spcAft>
                <a:spcPts val="0"/>
              </a:spcAft>
            </a:pPr>
            <a:r>
              <a:rPr sz="3600" spc="-12" dirty="0">
                <a:solidFill>
                  <a:srgbClr val="30849B"/>
                </a:solidFill>
                <a:latin typeface="QIVPNN+TimesNewRomanPSMT" panose="02000500000000000000"/>
                <a:cs typeface="QIVPNN+TimesNewRomanPSMT" panose="02000500000000000000"/>
              </a:rPr>
              <a:t>laboratorium</a:t>
            </a:r>
            <a:r>
              <a:rPr sz="3600" spc="104" dirty="0">
                <a:solidFill>
                  <a:srgbClr val="30849B"/>
                </a:solidFill>
                <a:latin typeface="QIVPNN+TimesNewRomanPSMT" panose="02000500000000000000"/>
                <a:cs typeface="QIVPNN+TimesNewRomanPSMT" panose="02000500000000000000"/>
              </a:rPr>
              <a:t> </a:t>
            </a:r>
            <a:r>
              <a:rPr sz="3600" dirty="0">
                <a:solidFill>
                  <a:srgbClr val="30849B"/>
                </a:solidFill>
                <a:latin typeface="QIVPNN+TimesNewRomanPSMT" panose="02000500000000000000"/>
                <a:cs typeface="QIVPNN+TimesNewRomanPSMT" panose="02000500000000000000"/>
              </a:rPr>
              <a:t>?</a:t>
            </a:r>
            <a:endParaRPr sz="3600" dirty="0">
              <a:solidFill>
                <a:srgbClr val="30849B"/>
              </a:solidFill>
              <a:latin typeface="QIVPNN+TimesNewRomanPSMT" panose="02000500000000000000"/>
              <a:cs typeface="QIVPNN+TimesNewRomanPSMT" panose="02000500000000000000"/>
            </a:endParaRPr>
          </a:p>
        </p:txBody>
      </p:sp>
      <p:sp>
        <p:nvSpPr>
          <p:cNvPr id="4" name="object 4"/>
          <p:cNvSpPr txBox="1"/>
          <p:nvPr/>
        </p:nvSpPr>
        <p:spPr>
          <a:xfrm>
            <a:off x="1059573" y="3984516"/>
            <a:ext cx="1524231" cy="1021715"/>
          </a:xfrm>
          <a:prstGeom prst="rect">
            <a:avLst/>
          </a:prstGeom>
        </p:spPr>
        <p:txBody>
          <a:bodyPr vert="horz" wrap="square" lIns="0" tIns="0" rIns="0" bIns="0" rtlCol="0">
            <a:spAutoFit/>
          </a:bodyPr>
          <a:lstStyle/>
          <a:p>
            <a:pPr marL="0" marR="0">
              <a:lnSpc>
                <a:spcPts val="3985"/>
              </a:lnSpc>
              <a:spcBef>
                <a:spcPts val="0"/>
              </a:spcBef>
              <a:spcAft>
                <a:spcPts val="0"/>
              </a:spcAft>
            </a:pPr>
            <a:r>
              <a:rPr spc="10" dirty="0">
                <a:solidFill>
                  <a:srgbClr val="006FBF"/>
                </a:solidFill>
                <a:latin typeface="QIVPNN+TimesNewRomanPSMT" panose="02000500000000000000"/>
                <a:cs typeface="QIVPNN+TimesNewRomanPSMT" panose="02000500000000000000"/>
              </a:rPr>
              <a:t>1.</a:t>
            </a:r>
            <a:r>
              <a:rPr dirty="0">
                <a:solidFill>
                  <a:srgbClr val="006FBF"/>
                </a:solidFill>
                <a:latin typeface="QIVPNN+TimesNewRomanPSMT" panose="02000500000000000000"/>
                <a:cs typeface="QIVPNN+TimesNewRomanPSMT" panose="02000500000000000000"/>
              </a:rPr>
              <a:t> </a:t>
            </a:r>
            <a:r>
              <a:rPr spc="12" dirty="0">
                <a:solidFill>
                  <a:srgbClr val="006FBF"/>
                </a:solidFill>
                <a:latin typeface="QIVPNN+TimesNewRomanPSMT" panose="02000500000000000000"/>
                <a:cs typeface="QIVPNN+TimesNewRomanPSMT" panose="02000500000000000000"/>
              </a:rPr>
              <a:t>Bahan</a:t>
            </a:r>
            <a:r>
              <a:rPr dirty="0">
                <a:solidFill>
                  <a:srgbClr val="006FBF"/>
                </a:solidFill>
                <a:latin typeface="QIVPNN+TimesNewRomanPSMT" panose="02000500000000000000"/>
                <a:cs typeface="QIVPNN+TimesNewRomanPSMT" panose="02000500000000000000"/>
              </a:rPr>
              <a:t> Kimia</a:t>
            </a:r>
            <a:endParaRPr dirty="0">
              <a:solidFill>
                <a:srgbClr val="006FBF"/>
              </a:solidFill>
              <a:latin typeface="QIVPNN+TimesNewRomanPSMT" panose="02000500000000000000"/>
              <a:cs typeface="QIVPNN+TimesNewRomanPSMT" panose="02000500000000000000"/>
            </a:endParaRPr>
          </a:p>
        </p:txBody>
      </p:sp>
      <p:sp>
        <p:nvSpPr>
          <p:cNvPr id="5" name="object 5"/>
          <p:cNvSpPr txBox="1"/>
          <p:nvPr/>
        </p:nvSpPr>
        <p:spPr>
          <a:xfrm>
            <a:off x="3729291" y="3984516"/>
            <a:ext cx="1547609" cy="1021715"/>
          </a:xfrm>
          <a:prstGeom prst="rect">
            <a:avLst/>
          </a:prstGeom>
        </p:spPr>
        <p:txBody>
          <a:bodyPr vert="horz" wrap="square" lIns="0" tIns="0" rIns="0" bIns="0" rtlCol="0">
            <a:spAutoFit/>
          </a:bodyPr>
          <a:lstStyle/>
          <a:p>
            <a:pPr marL="0" marR="0">
              <a:lnSpc>
                <a:spcPts val="3985"/>
              </a:lnSpc>
              <a:spcBef>
                <a:spcPts val="0"/>
              </a:spcBef>
              <a:spcAft>
                <a:spcPts val="0"/>
              </a:spcAft>
            </a:pPr>
            <a:r>
              <a:rPr spc="10" dirty="0">
                <a:solidFill>
                  <a:srgbClr val="006FBF"/>
                </a:solidFill>
                <a:latin typeface="QIVPNN+TimesNewRomanPSMT" panose="02000500000000000000"/>
                <a:cs typeface="QIVPNN+TimesNewRomanPSMT" panose="02000500000000000000"/>
              </a:rPr>
              <a:t>2.</a:t>
            </a:r>
            <a:r>
              <a:rPr spc="-209" dirty="0">
                <a:solidFill>
                  <a:srgbClr val="006FBF"/>
                </a:solidFill>
                <a:latin typeface="QIVPNN+TimesNewRomanPSMT" panose="02000500000000000000"/>
                <a:cs typeface="QIVPNN+TimesNewRomanPSMT" panose="02000500000000000000"/>
              </a:rPr>
              <a:t> </a:t>
            </a:r>
            <a:r>
              <a:rPr dirty="0">
                <a:solidFill>
                  <a:srgbClr val="006FBF"/>
                </a:solidFill>
                <a:latin typeface="QIVPNN+TimesNewRomanPSMT" panose="02000500000000000000"/>
                <a:cs typeface="QIVPNN+TimesNewRomanPSMT" panose="02000500000000000000"/>
              </a:rPr>
              <a:t>Aliran Listrik</a:t>
            </a:r>
            <a:endParaRPr dirty="0">
              <a:solidFill>
                <a:srgbClr val="006FBF"/>
              </a:solidFill>
              <a:latin typeface="QIVPNN+TimesNewRomanPSMT" panose="02000500000000000000"/>
              <a:cs typeface="QIVPNN+TimesNewRomanPSMT" panose="02000500000000000000"/>
            </a:endParaRPr>
          </a:p>
        </p:txBody>
      </p:sp>
      <p:sp>
        <p:nvSpPr>
          <p:cNvPr id="6" name="object 6"/>
          <p:cNvSpPr txBox="1"/>
          <p:nvPr/>
        </p:nvSpPr>
        <p:spPr>
          <a:xfrm>
            <a:off x="6374384" y="3984516"/>
            <a:ext cx="1324033" cy="2965450"/>
          </a:xfrm>
          <a:prstGeom prst="rect">
            <a:avLst/>
          </a:prstGeom>
        </p:spPr>
        <p:txBody>
          <a:bodyPr vert="horz" wrap="square" lIns="0" tIns="0" rIns="0" bIns="0" rtlCol="0">
            <a:spAutoFit/>
          </a:bodyPr>
          <a:lstStyle/>
          <a:p>
            <a:pPr marL="14605" marR="0">
              <a:lnSpc>
                <a:spcPts val="3985"/>
              </a:lnSpc>
              <a:spcBef>
                <a:spcPts val="0"/>
              </a:spcBef>
              <a:spcAft>
                <a:spcPts val="0"/>
              </a:spcAft>
            </a:pPr>
            <a:r>
              <a:rPr spc="10" dirty="0">
                <a:solidFill>
                  <a:srgbClr val="006FBF"/>
                </a:solidFill>
                <a:latin typeface="QIVPNN+TimesNewRomanPSMT" panose="02000500000000000000"/>
                <a:cs typeface="QIVPNN+TimesNewRomanPSMT" panose="02000500000000000000"/>
              </a:rPr>
              <a:t>3.</a:t>
            </a:r>
            <a:r>
              <a:rPr spc="-25" dirty="0">
                <a:solidFill>
                  <a:srgbClr val="006FBF"/>
                </a:solidFill>
                <a:latin typeface="QIVPNN+TimesNewRomanPSMT" panose="02000500000000000000"/>
                <a:cs typeface="QIVPNN+TimesNewRomanPSMT" panose="02000500000000000000"/>
              </a:rPr>
              <a:t> </a:t>
            </a:r>
            <a:r>
              <a:rPr dirty="0">
                <a:solidFill>
                  <a:srgbClr val="006FBF"/>
                </a:solidFill>
                <a:latin typeface="QIVPNN+TimesNewRomanPSMT" panose="02000500000000000000"/>
                <a:cs typeface="QIVPNN+TimesNewRomanPSMT" panose="02000500000000000000"/>
              </a:rPr>
              <a:t>Radiasi</a:t>
            </a:r>
            <a:endParaRPr dirty="0">
              <a:solidFill>
                <a:srgbClr val="006FBF"/>
              </a:solidFill>
              <a:latin typeface="QIVPNN+TimesNewRomanPSMT" panose="02000500000000000000"/>
              <a:cs typeface="QIVPNN+TimesNewRomanPSMT" panose="02000500000000000000"/>
            </a:endParaRPr>
          </a:p>
          <a:p>
            <a:pPr marL="0" marR="0">
              <a:lnSpc>
                <a:spcPts val="3185"/>
              </a:lnSpc>
              <a:spcBef>
                <a:spcPts val="990"/>
              </a:spcBef>
              <a:spcAft>
                <a:spcPts val="0"/>
              </a:spcAft>
            </a:pPr>
            <a:r>
              <a:rPr sz="1425" dirty="0">
                <a:solidFill>
                  <a:srgbClr val="001F5F"/>
                </a:solidFill>
                <a:latin typeface="GVTAHR+ArialMT" panose="02000500000000000000"/>
                <a:cs typeface="GVTAHR+ArialMT" panose="02000500000000000000"/>
              </a:rPr>
              <a:t>•</a:t>
            </a:r>
            <a:r>
              <a:rPr sz="1425" spc="544" dirty="0">
                <a:solidFill>
                  <a:srgbClr val="001F5F"/>
                </a:solidFill>
                <a:latin typeface="Times New Roman" panose="02020603050405020304"/>
                <a:cs typeface="Times New Roman" panose="02020603050405020304"/>
              </a:rPr>
              <a:t> </a:t>
            </a:r>
            <a:r>
              <a:rPr sz="1400" dirty="0">
                <a:solidFill>
                  <a:srgbClr val="001F5F"/>
                </a:solidFill>
                <a:latin typeface="QIVPNN+TimesNewRomanPSMT" panose="02000500000000000000"/>
                <a:cs typeface="QIVPNN+TimesNewRomanPSMT" panose="02000500000000000000"/>
              </a:rPr>
              <a:t>Ultraviolet</a:t>
            </a:r>
            <a:endParaRPr sz="1400" dirty="0">
              <a:solidFill>
                <a:srgbClr val="001F5F"/>
              </a:solidFill>
              <a:latin typeface="QIVPNN+TimesNewRomanPSMT" panose="02000500000000000000"/>
              <a:cs typeface="QIVPNN+TimesNewRomanPSMT" panose="02000500000000000000"/>
            </a:endParaRPr>
          </a:p>
          <a:p>
            <a:pPr marL="0" marR="0">
              <a:lnSpc>
                <a:spcPts val="3185"/>
              </a:lnSpc>
              <a:spcBef>
                <a:spcPts val="725"/>
              </a:spcBef>
              <a:spcAft>
                <a:spcPts val="0"/>
              </a:spcAft>
            </a:pPr>
            <a:r>
              <a:rPr sz="1425" dirty="0">
                <a:solidFill>
                  <a:srgbClr val="001F5F"/>
                </a:solidFill>
                <a:latin typeface="GVTAHR+ArialMT" panose="02000500000000000000"/>
                <a:cs typeface="GVTAHR+ArialMT" panose="02000500000000000000"/>
              </a:rPr>
              <a:t>•</a:t>
            </a:r>
            <a:r>
              <a:rPr sz="1425" spc="544" dirty="0">
                <a:solidFill>
                  <a:srgbClr val="001F5F"/>
                </a:solidFill>
                <a:latin typeface="Times New Roman" panose="02020603050405020304"/>
                <a:cs typeface="Times New Roman" panose="02020603050405020304"/>
              </a:rPr>
              <a:t> </a:t>
            </a:r>
            <a:r>
              <a:rPr sz="1400" dirty="0">
                <a:solidFill>
                  <a:srgbClr val="001F5F"/>
                </a:solidFill>
                <a:latin typeface="QIVPNN+TimesNewRomanPSMT" panose="02000500000000000000"/>
                <a:cs typeface="QIVPNN+TimesNewRomanPSMT" panose="02000500000000000000"/>
              </a:rPr>
              <a:t>Infra</a:t>
            </a:r>
            <a:r>
              <a:rPr sz="1400" spc="-50" dirty="0">
                <a:solidFill>
                  <a:srgbClr val="001F5F"/>
                </a:solidFill>
                <a:latin typeface="QIVPNN+TimesNewRomanPSMT" panose="02000500000000000000"/>
                <a:cs typeface="QIVPNN+TimesNewRomanPSMT" panose="02000500000000000000"/>
              </a:rPr>
              <a:t> </a:t>
            </a:r>
            <a:r>
              <a:rPr sz="1400" dirty="0">
                <a:solidFill>
                  <a:srgbClr val="001F5F"/>
                </a:solidFill>
                <a:latin typeface="QIVPNN+TimesNewRomanPSMT" panose="02000500000000000000"/>
                <a:cs typeface="QIVPNN+TimesNewRomanPSMT" panose="02000500000000000000"/>
              </a:rPr>
              <a:t>merah</a:t>
            </a:r>
            <a:endParaRPr sz="1400" dirty="0">
              <a:solidFill>
                <a:srgbClr val="001F5F"/>
              </a:solidFill>
              <a:latin typeface="QIVPNN+TimesNewRomanPSMT" panose="02000500000000000000"/>
              <a:cs typeface="QIVPNN+TimesNewRomanPSMT" panose="02000500000000000000"/>
            </a:endParaRPr>
          </a:p>
          <a:p>
            <a:pPr marL="0" marR="0">
              <a:lnSpc>
                <a:spcPts val="3185"/>
              </a:lnSpc>
              <a:spcBef>
                <a:spcPts val="775"/>
              </a:spcBef>
              <a:spcAft>
                <a:spcPts val="0"/>
              </a:spcAft>
            </a:pPr>
            <a:r>
              <a:rPr sz="1425" dirty="0">
                <a:solidFill>
                  <a:srgbClr val="001F5F"/>
                </a:solidFill>
                <a:latin typeface="GVTAHR+ArialMT" panose="02000500000000000000"/>
                <a:cs typeface="GVTAHR+ArialMT" panose="02000500000000000000"/>
              </a:rPr>
              <a:t>•</a:t>
            </a:r>
            <a:r>
              <a:rPr sz="1425" spc="544" dirty="0">
                <a:solidFill>
                  <a:srgbClr val="001F5F"/>
                </a:solidFill>
                <a:latin typeface="Times New Roman" panose="02020603050405020304"/>
                <a:cs typeface="Times New Roman" panose="02020603050405020304"/>
              </a:rPr>
              <a:t> </a:t>
            </a:r>
            <a:r>
              <a:rPr sz="1400" dirty="0">
                <a:solidFill>
                  <a:srgbClr val="001F5F"/>
                </a:solidFill>
                <a:latin typeface="QIVPNN+TimesNewRomanPSMT" panose="02000500000000000000"/>
                <a:cs typeface="QIVPNN+TimesNewRomanPSMT" panose="02000500000000000000"/>
              </a:rPr>
              <a:t>Frekuensi</a:t>
            </a:r>
            <a:r>
              <a:rPr sz="1400" spc="-23" dirty="0">
                <a:solidFill>
                  <a:srgbClr val="001F5F"/>
                </a:solidFill>
                <a:latin typeface="QIVPNN+TimesNewRomanPSMT" panose="02000500000000000000"/>
                <a:cs typeface="QIVPNN+TimesNewRomanPSMT" panose="02000500000000000000"/>
              </a:rPr>
              <a:t> </a:t>
            </a:r>
            <a:r>
              <a:rPr sz="1400" dirty="0">
                <a:solidFill>
                  <a:srgbClr val="001F5F"/>
                </a:solidFill>
                <a:latin typeface="QIVPNN+TimesNewRomanPSMT" panose="02000500000000000000"/>
                <a:cs typeface="QIVPNN+TimesNewRomanPSMT" panose="02000500000000000000"/>
              </a:rPr>
              <a:t>radio</a:t>
            </a:r>
            <a:endParaRPr sz="1400" dirty="0">
              <a:solidFill>
                <a:srgbClr val="001F5F"/>
              </a:solidFill>
              <a:latin typeface="QIVPNN+TimesNewRomanPSMT" panose="02000500000000000000"/>
              <a:cs typeface="QIVPNN+TimesNewRomanPSMT" panose="02000500000000000000"/>
            </a:endParaRPr>
          </a:p>
          <a:p>
            <a:pPr marL="0" marR="0">
              <a:lnSpc>
                <a:spcPts val="3185"/>
              </a:lnSpc>
              <a:spcBef>
                <a:spcPts val="725"/>
              </a:spcBef>
              <a:spcAft>
                <a:spcPts val="0"/>
              </a:spcAft>
            </a:pPr>
            <a:r>
              <a:rPr sz="1425" dirty="0">
                <a:solidFill>
                  <a:srgbClr val="001F5F"/>
                </a:solidFill>
                <a:latin typeface="GVTAHR+ArialMT" panose="02000500000000000000"/>
                <a:cs typeface="GVTAHR+ArialMT" panose="02000500000000000000"/>
              </a:rPr>
              <a:t>•</a:t>
            </a:r>
            <a:r>
              <a:rPr sz="1425" spc="544" dirty="0">
                <a:solidFill>
                  <a:srgbClr val="001F5F"/>
                </a:solidFill>
                <a:latin typeface="Times New Roman" panose="02020603050405020304"/>
                <a:cs typeface="Times New Roman" panose="02020603050405020304"/>
              </a:rPr>
              <a:t> </a:t>
            </a:r>
            <a:r>
              <a:rPr sz="1400" spc="-11" dirty="0">
                <a:solidFill>
                  <a:srgbClr val="001F5F"/>
                </a:solidFill>
                <a:latin typeface="QIVPNN+TimesNewRomanPSMT" panose="02000500000000000000"/>
                <a:cs typeface="QIVPNN+TimesNewRomanPSMT" panose="02000500000000000000"/>
              </a:rPr>
              <a:t>Laser</a:t>
            </a:r>
            <a:endParaRPr sz="1400" spc="-11" dirty="0">
              <a:solidFill>
                <a:srgbClr val="001F5F"/>
              </a:solidFill>
              <a:latin typeface="QIVPNN+TimesNewRomanPSMT" panose="02000500000000000000"/>
              <a:cs typeface="QIVPNN+TimesNewRomanPSMT" panose="02000500000000000000"/>
            </a:endParaRPr>
          </a:p>
        </p:txBody>
      </p:sp>
      <p:sp>
        <p:nvSpPr>
          <p:cNvPr id="7" name="object 7"/>
          <p:cNvSpPr txBox="1"/>
          <p:nvPr/>
        </p:nvSpPr>
        <p:spPr>
          <a:xfrm>
            <a:off x="1053223" y="4300459"/>
            <a:ext cx="1827531" cy="2234565"/>
          </a:xfrm>
          <a:prstGeom prst="rect">
            <a:avLst/>
          </a:prstGeom>
        </p:spPr>
        <p:txBody>
          <a:bodyPr vert="horz" wrap="square" lIns="0" tIns="0" rIns="0" bIns="0" rtlCol="0">
            <a:spAutoFit/>
          </a:bodyPr>
          <a:lstStyle/>
          <a:p>
            <a:pPr marL="0" marR="0">
              <a:lnSpc>
                <a:spcPts val="3185"/>
              </a:lnSpc>
              <a:spcBef>
                <a:spcPts val="0"/>
              </a:spcBef>
              <a:spcAft>
                <a:spcPts val="0"/>
              </a:spcAft>
            </a:pPr>
            <a:r>
              <a:rPr sz="1425" dirty="0">
                <a:solidFill>
                  <a:srgbClr val="001F5F"/>
                </a:solidFill>
                <a:latin typeface="GVTAHR+ArialMT" panose="02000500000000000000"/>
                <a:cs typeface="GVTAHR+ArialMT" panose="02000500000000000000"/>
              </a:rPr>
              <a:t>•</a:t>
            </a:r>
            <a:r>
              <a:rPr sz="1425" spc="530" dirty="0">
                <a:solidFill>
                  <a:srgbClr val="001F5F"/>
                </a:solidFill>
                <a:latin typeface="Times New Roman" panose="02020603050405020304"/>
                <a:cs typeface="Times New Roman" panose="02020603050405020304"/>
              </a:rPr>
              <a:t> </a:t>
            </a:r>
            <a:r>
              <a:rPr sz="1400" dirty="0">
                <a:solidFill>
                  <a:srgbClr val="001F5F"/>
                </a:solidFill>
                <a:latin typeface="QIVPNN+TimesNewRomanPSMT" panose="02000500000000000000"/>
                <a:cs typeface="QIVPNN+TimesNewRomanPSMT" panose="02000500000000000000"/>
              </a:rPr>
              <a:t>Bahan</a:t>
            </a:r>
            <a:r>
              <a:rPr sz="1400" spc="-25" dirty="0">
                <a:solidFill>
                  <a:srgbClr val="001F5F"/>
                </a:solidFill>
                <a:latin typeface="QIVPNN+TimesNewRomanPSMT" panose="02000500000000000000"/>
                <a:cs typeface="QIVPNN+TimesNewRomanPSMT" panose="02000500000000000000"/>
              </a:rPr>
              <a:t> </a:t>
            </a:r>
            <a:r>
              <a:rPr sz="1400" dirty="0">
                <a:solidFill>
                  <a:srgbClr val="001F5F"/>
                </a:solidFill>
                <a:latin typeface="QIVPNN+TimesNewRomanPSMT" panose="02000500000000000000"/>
                <a:cs typeface="QIVPNN+TimesNewRomanPSMT" panose="02000500000000000000"/>
              </a:rPr>
              <a:t>kimia</a:t>
            </a:r>
            <a:r>
              <a:rPr sz="1400" spc="-25" dirty="0">
                <a:solidFill>
                  <a:srgbClr val="001F5F"/>
                </a:solidFill>
                <a:latin typeface="QIVPNN+TimesNewRomanPSMT" panose="02000500000000000000"/>
                <a:cs typeface="QIVPNN+TimesNewRomanPSMT" panose="02000500000000000000"/>
              </a:rPr>
              <a:t> </a:t>
            </a:r>
            <a:r>
              <a:rPr sz="1400" dirty="0">
                <a:solidFill>
                  <a:srgbClr val="001F5F"/>
                </a:solidFill>
                <a:latin typeface="QIVPNN+TimesNewRomanPSMT" panose="02000500000000000000"/>
                <a:cs typeface="QIVPNN+TimesNewRomanPSMT" panose="02000500000000000000"/>
              </a:rPr>
              <a:t>Eksplosif</a:t>
            </a:r>
            <a:endParaRPr sz="1400" dirty="0">
              <a:solidFill>
                <a:srgbClr val="001F5F"/>
              </a:solidFill>
              <a:latin typeface="QIVPNN+TimesNewRomanPSMT" panose="02000500000000000000"/>
              <a:cs typeface="QIVPNN+TimesNewRomanPSMT" panose="02000500000000000000"/>
            </a:endParaRPr>
          </a:p>
          <a:p>
            <a:pPr marL="0" marR="0">
              <a:lnSpc>
                <a:spcPts val="3185"/>
              </a:lnSpc>
              <a:spcBef>
                <a:spcPts val="725"/>
              </a:spcBef>
              <a:spcAft>
                <a:spcPts val="0"/>
              </a:spcAft>
            </a:pPr>
            <a:r>
              <a:rPr sz="1425" dirty="0">
                <a:solidFill>
                  <a:srgbClr val="001F5F"/>
                </a:solidFill>
                <a:latin typeface="GVTAHR+ArialMT" panose="02000500000000000000"/>
                <a:cs typeface="GVTAHR+ArialMT" panose="02000500000000000000"/>
              </a:rPr>
              <a:t>•</a:t>
            </a:r>
            <a:r>
              <a:rPr sz="1425" spc="530" dirty="0">
                <a:solidFill>
                  <a:srgbClr val="001F5F"/>
                </a:solidFill>
                <a:latin typeface="Times New Roman" panose="02020603050405020304"/>
                <a:cs typeface="Times New Roman" panose="02020603050405020304"/>
              </a:rPr>
              <a:t> </a:t>
            </a:r>
            <a:r>
              <a:rPr sz="1400" dirty="0">
                <a:solidFill>
                  <a:srgbClr val="001F5F"/>
                </a:solidFill>
                <a:latin typeface="QIVPNN+TimesNewRomanPSMT" panose="02000500000000000000"/>
                <a:cs typeface="QIVPNN+TimesNewRomanPSMT" panose="02000500000000000000"/>
              </a:rPr>
              <a:t>Bahan</a:t>
            </a:r>
            <a:r>
              <a:rPr sz="1400" spc="-31" dirty="0">
                <a:solidFill>
                  <a:srgbClr val="001F5F"/>
                </a:solidFill>
                <a:latin typeface="QIVPNN+TimesNewRomanPSMT" panose="02000500000000000000"/>
                <a:cs typeface="QIVPNN+TimesNewRomanPSMT" panose="02000500000000000000"/>
              </a:rPr>
              <a:t> </a:t>
            </a:r>
            <a:r>
              <a:rPr sz="1400" dirty="0">
                <a:solidFill>
                  <a:srgbClr val="001F5F"/>
                </a:solidFill>
                <a:latin typeface="QIVPNN+TimesNewRomanPSMT" panose="02000500000000000000"/>
                <a:cs typeface="QIVPNN+TimesNewRomanPSMT" panose="02000500000000000000"/>
              </a:rPr>
              <a:t>kimia</a:t>
            </a:r>
            <a:r>
              <a:rPr sz="1400" spc="-30" dirty="0">
                <a:solidFill>
                  <a:srgbClr val="001F5F"/>
                </a:solidFill>
                <a:latin typeface="QIVPNN+TimesNewRomanPSMT" panose="02000500000000000000"/>
                <a:cs typeface="QIVPNN+TimesNewRomanPSMT" panose="02000500000000000000"/>
              </a:rPr>
              <a:t> </a:t>
            </a:r>
            <a:r>
              <a:rPr sz="1400" dirty="0">
                <a:solidFill>
                  <a:srgbClr val="001F5F"/>
                </a:solidFill>
                <a:latin typeface="QIVPNN+TimesNewRomanPSMT" panose="02000500000000000000"/>
                <a:cs typeface="QIVPNN+TimesNewRomanPSMT" panose="02000500000000000000"/>
              </a:rPr>
              <a:t>Korosif</a:t>
            </a:r>
            <a:endParaRPr sz="1400" dirty="0">
              <a:solidFill>
                <a:srgbClr val="001F5F"/>
              </a:solidFill>
              <a:latin typeface="QIVPNN+TimesNewRomanPSMT" panose="02000500000000000000"/>
              <a:cs typeface="QIVPNN+TimesNewRomanPSMT" panose="02000500000000000000"/>
            </a:endParaRPr>
          </a:p>
          <a:p>
            <a:pPr marL="0" marR="0">
              <a:lnSpc>
                <a:spcPts val="3185"/>
              </a:lnSpc>
              <a:spcBef>
                <a:spcPts val="775"/>
              </a:spcBef>
              <a:spcAft>
                <a:spcPts val="0"/>
              </a:spcAft>
            </a:pPr>
            <a:r>
              <a:rPr sz="1425" dirty="0">
                <a:solidFill>
                  <a:srgbClr val="001F5F"/>
                </a:solidFill>
                <a:latin typeface="GVTAHR+ArialMT" panose="02000500000000000000"/>
                <a:cs typeface="GVTAHR+ArialMT" panose="02000500000000000000"/>
              </a:rPr>
              <a:t>•</a:t>
            </a:r>
            <a:r>
              <a:rPr sz="1425" spc="530" dirty="0">
                <a:solidFill>
                  <a:srgbClr val="001F5F"/>
                </a:solidFill>
                <a:latin typeface="Times New Roman" panose="02020603050405020304"/>
                <a:cs typeface="Times New Roman" panose="02020603050405020304"/>
              </a:rPr>
              <a:t> </a:t>
            </a:r>
            <a:r>
              <a:rPr sz="1400" spc="-10" dirty="0">
                <a:solidFill>
                  <a:srgbClr val="001F5F"/>
                </a:solidFill>
                <a:latin typeface="QIVPNN+TimesNewRomanPSMT" panose="02000500000000000000"/>
                <a:cs typeface="QIVPNN+TimesNewRomanPSMT" panose="02000500000000000000"/>
              </a:rPr>
              <a:t>Bahan</a:t>
            </a:r>
            <a:r>
              <a:rPr sz="1400" dirty="0">
                <a:solidFill>
                  <a:srgbClr val="001F5F"/>
                </a:solidFill>
                <a:latin typeface="QIVPNN+TimesNewRomanPSMT" panose="02000500000000000000"/>
                <a:cs typeface="QIVPNN+TimesNewRomanPSMT" panose="02000500000000000000"/>
              </a:rPr>
              <a:t> kimia</a:t>
            </a:r>
            <a:r>
              <a:rPr sz="1400" spc="-165" dirty="0">
                <a:solidFill>
                  <a:srgbClr val="001F5F"/>
                </a:solidFill>
                <a:latin typeface="QIVPNN+TimesNewRomanPSMT" panose="02000500000000000000"/>
                <a:cs typeface="QIVPNN+TimesNewRomanPSMT" panose="02000500000000000000"/>
              </a:rPr>
              <a:t> </a:t>
            </a:r>
            <a:r>
              <a:rPr sz="1400" dirty="0">
                <a:solidFill>
                  <a:srgbClr val="001F5F"/>
                </a:solidFill>
                <a:latin typeface="QIVPNN+TimesNewRomanPSMT" panose="02000500000000000000"/>
                <a:cs typeface="QIVPNN+TimesNewRomanPSMT" panose="02000500000000000000"/>
              </a:rPr>
              <a:t>Asbes</a:t>
            </a:r>
            <a:endParaRPr sz="1400" dirty="0">
              <a:solidFill>
                <a:srgbClr val="001F5F"/>
              </a:solidFill>
              <a:latin typeface="QIVPNN+TimesNewRomanPSMT" panose="02000500000000000000"/>
              <a:cs typeface="QIVPNN+TimesNewRomanPSMT" panose="02000500000000000000"/>
            </a:endParaRPr>
          </a:p>
        </p:txBody>
      </p:sp>
      <p:sp>
        <p:nvSpPr>
          <p:cNvPr id="8" name="object 8"/>
          <p:cNvSpPr txBox="1"/>
          <p:nvPr/>
        </p:nvSpPr>
        <p:spPr>
          <a:xfrm>
            <a:off x="3722623" y="4300460"/>
            <a:ext cx="2156492" cy="816610"/>
          </a:xfrm>
          <a:prstGeom prst="rect">
            <a:avLst/>
          </a:prstGeom>
        </p:spPr>
        <p:txBody>
          <a:bodyPr vert="horz" wrap="square" lIns="0" tIns="0" rIns="0" bIns="0" rtlCol="0">
            <a:spAutoFit/>
          </a:bodyPr>
          <a:lstStyle/>
          <a:p>
            <a:pPr marL="0" marR="0">
              <a:lnSpc>
                <a:spcPts val="3185"/>
              </a:lnSpc>
              <a:spcBef>
                <a:spcPts val="0"/>
              </a:spcBef>
              <a:spcAft>
                <a:spcPts val="0"/>
              </a:spcAft>
            </a:pPr>
            <a:r>
              <a:rPr sz="1425" dirty="0">
                <a:solidFill>
                  <a:srgbClr val="001F5F"/>
                </a:solidFill>
                <a:latin typeface="GVTAHR+ArialMT" panose="02000500000000000000"/>
                <a:cs typeface="GVTAHR+ArialMT" panose="02000500000000000000"/>
              </a:rPr>
              <a:t>•</a:t>
            </a:r>
            <a:r>
              <a:rPr sz="1425" spc="534" dirty="0">
                <a:solidFill>
                  <a:srgbClr val="001F5F"/>
                </a:solidFill>
                <a:latin typeface="Times New Roman" panose="02020603050405020304"/>
                <a:cs typeface="Times New Roman" panose="02020603050405020304"/>
              </a:rPr>
              <a:t> </a:t>
            </a:r>
            <a:r>
              <a:rPr sz="1400" dirty="0">
                <a:solidFill>
                  <a:srgbClr val="001F5F"/>
                </a:solidFill>
                <a:latin typeface="QIVPNN+TimesNewRomanPSMT" panose="02000500000000000000"/>
                <a:cs typeface="QIVPNN+TimesNewRomanPSMT" panose="02000500000000000000"/>
              </a:rPr>
              <a:t>bahan kimia dapat</a:t>
            </a:r>
            <a:r>
              <a:rPr sz="1400" spc="-23" dirty="0">
                <a:solidFill>
                  <a:srgbClr val="001F5F"/>
                </a:solidFill>
                <a:latin typeface="QIVPNN+TimesNewRomanPSMT" panose="02000500000000000000"/>
                <a:cs typeface="QIVPNN+TimesNewRomanPSMT" panose="02000500000000000000"/>
              </a:rPr>
              <a:t> </a:t>
            </a:r>
            <a:r>
              <a:rPr sz="1400" spc="-10" dirty="0">
                <a:solidFill>
                  <a:srgbClr val="001F5F"/>
                </a:solidFill>
                <a:latin typeface="QIVPNN+TimesNewRomanPSMT" panose="02000500000000000000"/>
                <a:cs typeface="QIVPNN+TimesNewRomanPSMT" panose="02000500000000000000"/>
              </a:rPr>
              <a:t>merusak</a:t>
            </a:r>
            <a:endParaRPr sz="1400" spc="-10" dirty="0">
              <a:solidFill>
                <a:srgbClr val="001F5F"/>
              </a:solidFill>
              <a:latin typeface="QIVPNN+TimesNewRomanPSMT" panose="02000500000000000000"/>
              <a:cs typeface="QIVPNN+TimesNewRomanPSMT" panose="02000500000000000000"/>
            </a:endParaRPr>
          </a:p>
        </p:txBody>
      </p:sp>
      <p:sp>
        <p:nvSpPr>
          <p:cNvPr id="9" name="object 9"/>
          <p:cNvSpPr txBox="1"/>
          <p:nvPr/>
        </p:nvSpPr>
        <p:spPr>
          <a:xfrm>
            <a:off x="3865181" y="4519212"/>
            <a:ext cx="1181512" cy="795020"/>
          </a:xfrm>
          <a:prstGeom prst="rect">
            <a:avLst/>
          </a:prstGeom>
        </p:spPr>
        <p:txBody>
          <a:bodyPr vert="horz" wrap="square" lIns="0" tIns="0" rIns="0" bIns="0" rtlCol="0">
            <a:spAutoFit/>
          </a:bodyPr>
          <a:lstStyle/>
          <a:p>
            <a:pPr marL="0" marR="0">
              <a:lnSpc>
                <a:spcPts val="3100"/>
              </a:lnSpc>
              <a:spcBef>
                <a:spcPts val="0"/>
              </a:spcBef>
              <a:spcAft>
                <a:spcPts val="0"/>
              </a:spcAft>
            </a:pPr>
            <a:r>
              <a:rPr sz="1400" dirty="0">
                <a:solidFill>
                  <a:srgbClr val="001F5F"/>
                </a:solidFill>
                <a:latin typeface="QIVPNN+TimesNewRomanPSMT" panose="02000500000000000000"/>
                <a:cs typeface="QIVPNN+TimesNewRomanPSMT" panose="02000500000000000000"/>
              </a:rPr>
              <a:t>peralatan</a:t>
            </a:r>
            <a:r>
              <a:rPr sz="1400" spc="-15" dirty="0">
                <a:solidFill>
                  <a:srgbClr val="001F5F"/>
                </a:solidFill>
                <a:latin typeface="QIVPNN+TimesNewRomanPSMT" panose="02000500000000000000"/>
                <a:cs typeface="QIVPNN+TimesNewRomanPSMT" panose="02000500000000000000"/>
              </a:rPr>
              <a:t> </a:t>
            </a:r>
            <a:r>
              <a:rPr sz="1400" dirty="0">
                <a:solidFill>
                  <a:srgbClr val="001F5F"/>
                </a:solidFill>
                <a:latin typeface="QIVPNN+TimesNewRomanPSMT" panose="02000500000000000000"/>
                <a:cs typeface="QIVPNN+TimesNewRomanPSMT" panose="02000500000000000000"/>
              </a:rPr>
              <a:t>listrik</a:t>
            </a:r>
            <a:endParaRPr sz="1400" dirty="0">
              <a:solidFill>
                <a:srgbClr val="001F5F"/>
              </a:solidFill>
              <a:latin typeface="QIVPNN+TimesNewRomanPSMT" panose="02000500000000000000"/>
              <a:cs typeface="QIVPNN+TimesNewRomanPSMT" panose="02000500000000000000"/>
            </a:endParaRPr>
          </a:p>
        </p:txBody>
      </p:sp>
      <p:sp>
        <p:nvSpPr>
          <p:cNvPr id="10" name="object 10"/>
          <p:cNvSpPr txBox="1"/>
          <p:nvPr/>
        </p:nvSpPr>
        <p:spPr>
          <a:xfrm>
            <a:off x="3722624" y="4765280"/>
            <a:ext cx="2118900" cy="816610"/>
          </a:xfrm>
          <a:prstGeom prst="rect">
            <a:avLst/>
          </a:prstGeom>
        </p:spPr>
        <p:txBody>
          <a:bodyPr vert="horz" wrap="square" lIns="0" tIns="0" rIns="0" bIns="0" rtlCol="0">
            <a:spAutoFit/>
          </a:bodyPr>
          <a:lstStyle/>
          <a:p>
            <a:pPr marL="0" marR="0">
              <a:lnSpc>
                <a:spcPts val="3185"/>
              </a:lnSpc>
              <a:spcBef>
                <a:spcPts val="0"/>
              </a:spcBef>
              <a:spcAft>
                <a:spcPts val="0"/>
              </a:spcAft>
            </a:pPr>
            <a:r>
              <a:rPr sz="1425" dirty="0">
                <a:solidFill>
                  <a:srgbClr val="001F5F"/>
                </a:solidFill>
                <a:latin typeface="GVTAHR+ArialMT" panose="02000500000000000000"/>
                <a:cs typeface="GVTAHR+ArialMT" panose="02000500000000000000"/>
              </a:rPr>
              <a:t>•</a:t>
            </a:r>
            <a:r>
              <a:rPr sz="1425" spc="534" dirty="0">
                <a:solidFill>
                  <a:srgbClr val="001F5F"/>
                </a:solidFill>
                <a:latin typeface="Times New Roman" panose="02020603050405020304"/>
                <a:cs typeface="Times New Roman" panose="02020603050405020304"/>
              </a:rPr>
              <a:t> </a:t>
            </a:r>
            <a:r>
              <a:rPr sz="1400" dirty="0">
                <a:solidFill>
                  <a:srgbClr val="001F5F"/>
                </a:solidFill>
                <a:latin typeface="QIVPNN+TimesNewRomanPSMT" panose="02000500000000000000"/>
                <a:cs typeface="QIVPNN+TimesNewRomanPSMT" panose="02000500000000000000"/>
              </a:rPr>
              <a:t>Instalasi</a:t>
            </a:r>
            <a:r>
              <a:rPr sz="1400" spc="-27" dirty="0">
                <a:solidFill>
                  <a:srgbClr val="001F5F"/>
                </a:solidFill>
                <a:latin typeface="QIVPNN+TimesNewRomanPSMT" panose="02000500000000000000"/>
                <a:cs typeface="QIVPNN+TimesNewRomanPSMT" panose="02000500000000000000"/>
              </a:rPr>
              <a:t> </a:t>
            </a:r>
            <a:r>
              <a:rPr sz="1400" dirty="0">
                <a:solidFill>
                  <a:srgbClr val="001F5F"/>
                </a:solidFill>
                <a:latin typeface="QIVPNN+TimesNewRomanPSMT" panose="02000500000000000000"/>
                <a:cs typeface="QIVPNN+TimesNewRomanPSMT" panose="02000500000000000000"/>
              </a:rPr>
              <a:t>listik</a:t>
            </a:r>
            <a:r>
              <a:rPr sz="1400" spc="-17" dirty="0">
                <a:solidFill>
                  <a:srgbClr val="001F5F"/>
                </a:solidFill>
                <a:latin typeface="QIVPNN+TimesNewRomanPSMT" panose="02000500000000000000"/>
                <a:cs typeface="QIVPNN+TimesNewRomanPSMT" panose="02000500000000000000"/>
              </a:rPr>
              <a:t> </a:t>
            </a:r>
            <a:r>
              <a:rPr sz="1400" dirty="0">
                <a:solidFill>
                  <a:srgbClr val="001F5F"/>
                </a:solidFill>
                <a:latin typeface="QIVPNN+TimesNewRomanPSMT" panose="02000500000000000000"/>
                <a:cs typeface="QIVPNN+TimesNewRomanPSMT" panose="02000500000000000000"/>
              </a:rPr>
              <a:t>yang</a:t>
            </a:r>
            <a:r>
              <a:rPr sz="1400" spc="-21" dirty="0">
                <a:solidFill>
                  <a:srgbClr val="001F5F"/>
                </a:solidFill>
                <a:latin typeface="QIVPNN+TimesNewRomanPSMT" panose="02000500000000000000"/>
                <a:cs typeface="QIVPNN+TimesNewRomanPSMT" panose="02000500000000000000"/>
              </a:rPr>
              <a:t> </a:t>
            </a:r>
            <a:r>
              <a:rPr sz="1400" dirty="0">
                <a:solidFill>
                  <a:srgbClr val="001F5F"/>
                </a:solidFill>
                <a:latin typeface="QIVPNN+TimesNewRomanPSMT" panose="02000500000000000000"/>
                <a:cs typeface="QIVPNN+TimesNewRomanPSMT" panose="02000500000000000000"/>
              </a:rPr>
              <a:t>mudah</a:t>
            </a:r>
            <a:endParaRPr sz="1400" dirty="0">
              <a:solidFill>
                <a:srgbClr val="001F5F"/>
              </a:solidFill>
              <a:latin typeface="QIVPNN+TimesNewRomanPSMT" panose="02000500000000000000"/>
              <a:cs typeface="QIVPNN+TimesNewRomanPSMT" panose="02000500000000000000"/>
            </a:endParaRPr>
          </a:p>
        </p:txBody>
      </p:sp>
      <p:sp>
        <p:nvSpPr>
          <p:cNvPr id="11" name="object 11"/>
          <p:cNvSpPr txBox="1"/>
          <p:nvPr/>
        </p:nvSpPr>
        <p:spPr>
          <a:xfrm>
            <a:off x="3865181" y="4984031"/>
            <a:ext cx="678445" cy="795020"/>
          </a:xfrm>
          <a:prstGeom prst="rect">
            <a:avLst/>
          </a:prstGeom>
        </p:spPr>
        <p:txBody>
          <a:bodyPr vert="horz" wrap="square" lIns="0" tIns="0" rIns="0" bIns="0" rtlCol="0">
            <a:spAutoFit/>
          </a:bodyPr>
          <a:lstStyle/>
          <a:p>
            <a:pPr marL="0" marR="0">
              <a:lnSpc>
                <a:spcPts val="3100"/>
              </a:lnSpc>
              <a:spcBef>
                <a:spcPts val="0"/>
              </a:spcBef>
              <a:spcAft>
                <a:spcPts val="0"/>
              </a:spcAft>
            </a:pPr>
            <a:r>
              <a:rPr sz="1400" dirty="0">
                <a:solidFill>
                  <a:srgbClr val="001F5F"/>
                </a:solidFill>
                <a:latin typeface="QIVPNN+TimesNewRomanPSMT" panose="02000500000000000000"/>
                <a:cs typeface="QIVPNN+TimesNewRomanPSMT" panose="02000500000000000000"/>
              </a:rPr>
              <a:t>meledak</a:t>
            </a:r>
            <a:endParaRPr sz="1400" dirty="0">
              <a:solidFill>
                <a:srgbClr val="001F5F"/>
              </a:solidFill>
              <a:latin typeface="QIVPNN+TimesNewRomanPSMT" panose="02000500000000000000"/>
              <a:cs typeface="QIVPNN+TimesNewRomanPSMT" panose="02000500000000000000"/>
            </a:endParaRPr>
          </a:p>
        </p:txBody>
      </p:sp>
      <p:sp>
        <p:nvSpPr>
          <p:cNvPr id="12" name="object 12"/>
          <p:cNvSpPr txBox="1"/>
          <p:nvPr/>
        </p:nvSpPr>
        <p:spPr>
          <a:xfrm>
            <a:off x="1053223" y="5054839"/>
            <a:ext cx="2111387" cy="2234565"/>
          </a:xfrm>
          <a:prstGeom prst="rect">
            <a:avLst/>
          </a:prstGeom>
        </p:spPr>
        <p:txBody>
          <a:bodyPr vert="horz" wrap="square" lIns="0" tIns="0" rIns="0" bIns="0" rtlCol="0">
            <a:spAutoFit/>
          </a:bodyPr>
          <a:lstStyle/>
          <a:p>
            <a:pPr marL="0" marR="0">
              <a:lnSpc>
                <a:spcPts val="3185"/>
              </a:lnSpc>
              <a:spcBef>
                <a:spcPts val="0"/>
              </a:spcBef>
              <a:spcAft>
                <a:spcPts val="0"/>
              </a:spcAft>
            </a:pPr>
            <a:r>
              <a:rPr sz="1425" dirty="0">
                <a:solidFill>
                  <a:srgbClr val="001F5F"/>
                </a:solidFill>
                <a:latin typeface="GVTAHR+ArialMT" panose="02000500000000000000"/>
                <a:cs typeface="GVTAHR+ArialMT" panose="02000500000000000000"/>
              </a:rPr>
              <a:t>•</a:t>
            </a:r>
            <a:r>
              <a:rPr sz="1425" spc="530" dirty="0">
                <a:solidFill>
                  <a:srgbClr val="001F5F"/>
                </a:solidFill>
                <a:latin typeface="Times New Roman" panose="02020603050405020304"/>
                <a:cs typeface="Times New Roman" panose="02020603050405020304"/>
              </a:rPr>
              <a:t> </a:t>
            </a:r>
            <a:r>
              <a:rPr sz="1400" dirty="0">
                <a:solidFill>
                  <a:srgbClr val="001F5F"/>
                </a:solidFill>
                <a:latin typeface="QIVPNN+TimesNewRomanPSMT" panose="02000500000000000000"/>
                <a:cs typeface="QIVPNN+TimesNewRomanPSMT" panose="02000500000000000000"/>
              </a:rPr>
              <a:t>Bahan</a:t>
            </a:r>
            <a:r>
              <a:rPr sz="1400" spc="-40" dirty="0">
                <a:solidFill>
                  <a:srgbClr val="001F5F"/>
                </a:solidFill>
                <a:latin typeface="QIVPNN+TimesNewRomanPSMT" panose="02000500000000000000"/>
                <a:cs typeface="QIVPNN+TimesNewRomanPSMT" panose="02000500000000000000"/>
              </a:rPr>
              <a:t> </a:t>
            </a:r>
            <a:r>
              <a:rPr sz="1400" dirty="0">
                <a:solidFill>
                  <a:srgbClr val="001F5F"/>
                </a:solidFill>
                <a:latin typeface="QIVPNN+TimesNewRomanPSMT" panose="02000500000000000000"/>
                <a:cs typeface="QIVPNN+TimesNewRomanPSMT" panose="02000500000000000000"/>
              </a:rPr>
              <a:t>kimia</a:t>
            </a:r>
            <a:r>
              <a:rPr sz="1400" spc="-34" dirty="0">
                <a:solidFill>
                  <a:srgbClr val="001F5F"/>
                </a:solidFill>
                <a:latin typeface="QIVPNN+TimesNewRomanPSMT" panose="02000500000000000000"/>
                <a:cs typeface="QIVPNN+TimesNewRomanPSMT" panose="02000500000000000000"/>
              </a:rPr>
              <a:t> </a:t>
            </a:r>
            <a:r>
              <a:rPr sz="1400" dirty="0">
                <a:solidFill>
                  <a:srgbClr val="001F5F"/>
                </a:solidFill>
                <a:latin typeface="QIVPNN+TimesNewRomanPSMT" panose="02000500000000000000"/>
                <a:cs typeface="QIVPNN+TimesNewRomanPSMT" panose="02000500000000000000"/>
              </a:rPr>
              <a:t>Beracun</a:t>
            </a:r>
            <a:endParaRPr sz="1400" dirty="0">
              <a:solidFill>
                <a:srgbClr val="001F5F"/>
              </a:solidFill>
              <a:latin typeface="QIVPNN+TimesNewRomanPSMT" panose="02000500000000000000"/>
              <a:cs typeface="QIVPNN+TimesNewRomanPSMT" panose="02000500000000000000"/>
            </a:endParaRPr>
          </a:p>
          <a:p>
            <a:pPr marL="0" marR="0">
              <a:lnSpc>
                <a:spcPts val="3185"/>
              </a:lnSpc>
              <a:spcBef>
                <a:spcPts val="725"/>
              </a:spcBef>
              <a:spcAft>
                <a:spcPts val="0"/>
              </a:spcAft>
            </a:pPr>
            <a:r>
              <a:rPr sz="1425" dirty="0">
                <a:solidFill>
                  <a:srgbClr val="001F5F"/>
                </a:solidFill>
                <a:latin typeface="GVTAHR+ArialMT" panose="02000500000000000000"/>
                <a:cs typeface="GVTAHR+ArialMT" panose="02000500000000000000"/>
              </a:rPr>
              <a:t>•</a:t>
            </a:r>
            <a:r>
              <a:rPr sz="1425" spc="530" dirty="0">
                <a:solidFill>
                  <a:srgbClr val="001F5F"/>
                </a:solidFill>
                <a:latin typeface="Times New Roman" panose="02020603050405020304"/>
                <a:cs typeface="Times New Roman" panose="02020603050405020304"/>
              </a:rPr>
              <a:t> </a:t>
            </a:r>
            <a:r>
              <a:rPr sz="1400" dirty="0">
                <a:solidFill>
                  <a:srgbClr val="001F5F"/>
                </a:solidFill>
                <a:latin typeface="QIVPNN+TimesNewRomanPSMT" panose="02000500000000000000"/>
                <a:cs typeface="QIVPNN+TimesNewRomanPSMT" panose="02000500000000000000"/>
              </a:rPr>
              <a:t>Bahan</a:t>
            </a:r>
            <a:r>
              <a:rPr sz="1400" spc="-36" dirty="0">
                <a:solidFill>
                  <a:srgbClr val="001F5F"/>
                </a:solidFill>
                <a:latin typeface="QIVPNN+TimesNewRomanPSMT" panose="02000500000000000000"/>
                <a:cs typeface="QIVPNN+TimesNewRomanPSMT" panose="02000500000000000000"/>
              </a:rPr>
              <a:t> </a:t>
            </a:r>
            <a:r>
              <a:rPr sz="1400" dirty="0">
                <a:solidFill>
                  <a:srgbClr val="001F5F"/>
                </a:solidFill>
                <a:latin typeface="QIVPNN+TimesNewRomanPSMT" panose="02000500000000000000"/>
                <a:cs typeface="QIVPNN+TimesNewRomanPSMT" panose="02000500000000000000"/>
              </a:rPr>
              <a:t>kimia</a:t>
            </a:r>
            <a:r>
              <a:rPr sz="1400" spc="-34" dirty="0">
                <a:solidFill>
                  <a:srgbClr val="001F5F"/>
                </a:solidFill>
                <a:latin typeface="QIVPNN+TimesNewRomanPSMT" panose="02000500000000000000"/>
                <a:cs typeface="QIVPNN+TimesNewRomanPSMT" panose="02000500000000000000"/>
              </a:rPr>
              <a:t> </a:t>
            </a:r>
            <a:r>
              <a:rPr sz="1400" dirty="0">
                <a:solidFill>
                  <a:srgbClr val="001F5F"/>
                </a:solidFill>
                <a:latin typeface="QIVPNN+TimesNewRomanPSMT" panose="02000500000000000000"/>
                <a:cs typeface="QIVPNN+TimesNewRomanPSMT" panose="02000500000000000000"/>
              </a:rPr>
              <a:t>Karsinogenik</a:t>
            </a:r>
            <a:endParaRPr sz="1400" dirty="0">
              <a:solidFill>
                <a:srgbClr val="001F5F"/>
              </a:solidFill>
              <a:latin typeface="QIVPNN+TimesNewRomanPSMT" panose="02000500000000000000"/>
              <a:cs typeface="QIVPNN+TimesNewRomanPSMT" panose="02000500000000000000"/>
            </a:endParaRPr>
          </a:p>
          <a:p>
            <a:pPr marL="0" marR="0">
              <a:lnSpc>
                <a:spcPts val="3185"/>
              </a:lnSpc>
              <a:spcBef>
                <a:spcPts val="775"/>
              </a:spcBef>
              <a:spcAft>
                <a:spcPts val="0"/>
              </a:spcAft>
            </a:pPr>
            <a:r>
              <a:rPr sz="1425" dirty="0">
                <a:solidFill>
                  <a:srgbClr val="001F5F"/>
                </a:solidFill>
                <a:latin typeface="GVTAHR+ArialMT" panose="02000500000000000000"/>
                <a:cs typeface="GVTAHR+ArialMT" panose="02000500000000000000"/>
              </a:rPr>
              <a:t>•</a:t>
            </a:r>
            <a:r>
              <a:rPr sz="1425" spc="530" dirty="0">
                <a:solidFill>
                  <a:srgbClr val="001F5F"/>
                </a:solidFill>
                <a:latin typeface="Times New Roman" panose="02020603050405020304"/>
                <a:cs typeface="Times New Roman" panose="02020603050405020304"/>
              </a:rPr>
              <a:t> </a:t>
            </a:r>
            <a:r>
              <a:rPr sz="1400" dirty="0">
                <a:solidFill>
                  <a:srgbClr val="001F5F"/>
                </a:solidFill>
                <a:latin typeface="QIVPNN+TimesNewRomanPSMT" panose="02000500000000000000"/>
                <a:cs typeface="QIVPNN+TimesNewRomanPSMT" panose="02000500000000000000"/>
              </a:rPr>
              <a:t>Bahan</a:t>
            </a:r>
            <a:r>
              <a:rPr sz="1400" spc="-25" dirty="0">
                <a:solidFill>
                  <a:srgbClr val="001F5F"/>
                </a:solidFill>
                <a:latin typeface="QIVPNN+TimesNewRomanPSMT" panose="02000500000000000000"/>
                <a:cs typeface="QIVPNN+TimesNewRomanPSMT" panose="02000500000000000000"/>
              </a:rPr>
              <a:t> </a:t>
            </a:r>
            <a:r>
              <a:rPr sz="1400" dirty="0">
                <a:solidFill>
                  <a:srgbClr val="001F5F"/>
                </a:solidFill>
                <a:latin typeface="QIVPNN+TimesNewRomanPSMT" panose="02000500000000000000"/>
                <a:cs typeface="QIVPNN+TimesNewRomanPSMT" panose="02000500000000000000"/>
              </a:rPr>
              <a:t>kimia</a:t>
            </a:r>
            <a:r>
              <a:rPr sz="1400" spc="-69" dirty="0">
                <a:solidFill>
                  <a:srgbClr val="001F5F"/>
                </a:solidFill>
                <a:latin typeface="QIVPNN+TimesNewRomanPSMT" panose="02000500000000000000"/>
                <a:cs typeface="QIVPNN+TimesNewRomanPSMT" panose="02000500000000000000"/>
              </a:rPr>
              <a:t> </a:t>
            </a:r>
            <a:r>
              <a:rPr sz="1400" spc="-25" dirty="0">
                <a:solidFill>
                  <a:srgbClr val="001F5F"/>
                </a:solidFill>
                <a:latin typeface="QIVPNN+TimesNewRomanPSMT" panose="02000500000000000000"/>
                <a:cs typeface="QIVPNN+TimesNewRomanPSMT" panose="02000500000000000000"/>
              </a:rPr>
              <a:t>Teratogenik</a:t>
            </a:r>
            <a:endParaRPr sz="1400" spc="-25" dirty="0">
              <a:solidFill>
                <a:srgbClr val="001F5F"/>
              </a:solidFill>
              <a:latin typeface="QIVPNN+TimesNewRomanPSMT" panose="02000500000000000000"/>
              <a:cs typeface="QIVPNN+TimesNewRomanPSMT" panose="02000500000000000000"/>
            </a:endParaRPr>
          </a:p>
        </p:txBody>
      </p:sp>
      <p:sp>
        <p:nvSpPr>
          <p:cNvPr id="13" name="object 13"/>
          <p:cNvSpPr txBox="1"/>
          <p:nvPr/>
        </p:nvSpPr>
        <p:spPr>
          <a:xfrm>
            <a:off x="3722624" y="5230099"/>
            <a:ext cx="1946003" cy="816610"/>
          </a:xfrm>
          <a:prstGeom prst="rect">
            <a:avLst/>
          </a:prstGeom>
        </p:spPr>
        <p:txBody>
          <a:bodyPr vert="horz" wrap="square" lIns="0" tIns="0" rIns="0" bIns="0" rtlCol="0">
            <a:spAutoFit/>
          </a:bodyPr>
          <a:lstStyle/>
          <a:p>
            <a:pPr marL="0" marR="0">
              <a:lnSpc>
                <a:spcPts val="3185"/>
              </a:lnSpc>
              <a:spcBef>
                <a:spcPts val="0"/>
              </a:spcBef>
              <a:spcAft>
                <a:spcPts val="0"/>
              </a:spcAft>
            </a:pPr>
            <a:r>
              <a:rPr sz="1425" dirty="0">
                <a:solidFill>
                  <a:srgbClr val="001F5F"/>
                </a:solidFill>
                <a:latin typeface="GVTAHR+ArialMT" panose="02000500000000000000"/>
                <a:cs typeface="GVTAHR+ArialMT" panose="02000500000000000000"/>
              </a:rPr>
              <a:t>•</a:t>
            </a:r>
            <a:r>
              <a:rPr sz="1425" spc="534" dirty="0">
                <a:solidFill>
                  <a:srgbClr val="001F5F"/>
                </a:solidFill>
                <a:latin typeface="Times New Roman" panose="02020603050405020304"/>
                <a:cs typeface="Times New Roman" panose="02020603050405020304"/>
              </a:rPr>
              <a:t> </a:t>
            </a:r>
            <a:r>
              <a:rPr sz="1400" dirty="0">
                <a:solidFill>
                  <a:srgbClr val="001F5F"/>
                </a:solidFill>
                <a:latin typeface="QIVPNN+TimesNewRomanPSMT" panose="02000500000000000000"/>
                <a:cs typeface="QIVPNN+TimesNewRomanPSMT" panose="02000500000000000000"/>
              </a:rPr>
              <a:t>Pengoperasian</a:t>
            </a:r>
            <a:r>
              <a:rPr sz="1400" spc="-37" dirty="0">
                <a:solidFill>
                  <a:srgbClr val="001F5F"/>
                </a:solidFill>
                <a:latin typeface="QIVPNN+TimesNewRomanPSMT" panose="02000500000000000000"/>
                <a:cs typeface="QIVPNN+TimesNewRomanPSMT" panose="02000500000000000000"/>
              </a:rPr>
              <a:t> </a:t>
            </a:r>
            <a:r>
              <a:rPr sz="1400" dirty="0">
                <a:solidFill>
                  <a:srgbClr val="001F5F"/>
                </a:solidFill>
                <a:latin typeface="QIVPNN+TimesNewRomanPSMT" panose="02000500000000000000"/>
                <a:cs typeface="QIVPNN+TimesNewRomanPSMT" panose="02000500000000000000"/>
              </a:rPr>
              <a:t>suhu</a:t>
            </a:r>
            <a:r>
              <a:rPr sz="1400" spc="-37" dirty="0">
                <a:solidFill>
                  <a:srgbClr val="001F5F"/>
                </a:solidFill>
                <a:latin typeface="QIVPNN+TimesNewRomanPSMT" panose="02000500000000000000"/>
                <a:cs typeface="QIVPNN+TimesNewRomanPSMT" panose="02000500000000000000"/>
              </a:rPr>
              <a:t> </a:t>
            </a:r>
            <a:r>
              <a:rPr sz="1400" dirty="0">
                <a:solidFill>
                  <a:srgbClr val="001F5F"/>
                </a:solidFill>
                <a:latin typeface="QIVPNN+TimesNewRomanPSMT" panose="02000500000000000000"/>
                <a:cs typeface="QIVPNN+TimesNewRomanPSMT" panose="02000500000000000000"/>
              </a:rPr>
              <a:t>dari</a:t>
            </a:r>
            <a:endParaRPr sz="1400" dirty="0">
              <a:solidFill>
                <a:srgbClr val="001F5F"/>
              </a:solidFill>
              <a:latin typeface="QIVPNN+TimesNewRomanPSMT" panose="02000500000000000000"/>
              <a:cs typeface="QIVPNN+TimesNewRomanPSMT" panose="02000500000000000000"/>
            </a:endParaRPr>
          </a:p>
        </p:txBody>
      </p:sp>
      <p:sp>
        <p:nvSpPr>
          <p:cNvPr id="14" name="object 14"/>
          <p:cNvSpPr txBox="1"/>
          <p:nvPr/>
        </p:nvSpPr>
        <p:spPr>
          <a:xfrm>
            <a:off x="6374384" y="5306299"/>
            <a:ext cx="2237924" cy="816610"/>
          </a:xfrm>
          <a:prstGeom prst="rect">
            <a:avLst/>
          </a:prstGeom>
        </p:spPr>
        <p:txBody>
          <a:bodyPr vert="horz" wrap="square" lIns="0" tIns="0" rIns="0" bIns="0" rtlCol="0">
            <a:spAutoFit/>
          </a:bodyPr>
          <a:lstStyle/>
          <a:p>
            <a:pPr marL="0" marR="0">
              <a:lnSpc>
                <a:spcPts val="3185"/>
              </a:lnSpc>
              <a:spcBef>
                <a:spcPts val="0"/>
              </a:spcBef>
              <a:spcAft>
                <a:spcPts val="0"/>
              </a:spcAft>
            </a:pPr>
            <a:r>
              <a:rPr sz="1425" dirty="0">
                <a:solidFill>
                  <a:srgbClr val="001F5F"/>
                </a:solidFill>
                <a:latin typeface="GVTAHR+ArialMT" panose="02000500000000000000"/>
                <a:cs typeface="GVTAHR+ArialMT" panose="02000500000000000000"/>
              </a:rPr>
              <a:t>•</a:t>
            </a:r>
            <a:r>
              <a:rPr sz="1425" spc="544" dirty="0">
                <a:solidFill>
                  <a:srgbClr val="001F5F"/>
                </a:solidFill>
                <a:latin typeface="Times New Roman" panose="02020603050405020304"/>
                <a:cs typeface="Times New Roman" panose="02020603050405020304"/>
              </a:rPr>
              <a:t> </a:t>
            </a:r>
            <a:r>
              <a:rPr sz="1400" dirty="0">
                <a:solidFill>
                  <a:srgbClr val="001F5F"/>
                </a:solidFill>
                <a:latin typeface="QIVPNN+TimesNewRomanPSMT" panose="02000500000000000000"/>
                <a:cs typeface="QIVPNN+TimesNewRomanPSMT" panose="02000500000000000000"/>
              </a:rPr>
              <a:t>Radiasi</a:t>
            </a:r>
            <a:r>
              <a:rPr sz="1400" spc="-56" dirty="0">
                <a:solidFill>
                  <a:srgbClr val="001F5F"/>
                </a:solidFill>
                <a:latin typeface="QIVPNN+TimesNewRomanPSMT" panose="02000500000000000000"/>
                <a:cs typeface="QIVPNN+TimesNewRomanPSMT" panose="02000500000000000000"/>
              </a:rPr>
              <a:t> </a:t>
            </a:r>
            <a:r>
              <a:rPr sz="1400" dirty="0">
                <a:solidFill>
                  <a:srgbClr val="001F5F"/>
                </a:solidFill>
                <a:latin typeface="QIVPNN+TimesNewRomanPSMT" panose="02000500000000000000"/>
                <a:cs typeface="QIVPNN+TimesNewRomanPSMT" panose="02000500000000000000"/>
              </a:rPr>
              <a:t>elektromagnetik</a:t>
            </a:r>
            <a:r>
              <a:rPr sz="1400" spc="-33" dirty="0">
                <a:solidFill>
                  <a:srgbClr val="001F5F"/>
                </a:solidFill>
                <a:latin typeface="QIVPNN+TimesNewRomanPSMT" panose="02000500000000000000"/>
                <a:cs typeface="QIVPNN+TimesNewRomanPSMT" panose="02000500000000000000"/>
              </a:rPr>
              <a:t> </a:t>
            </a:r>
            <a:r>
              <a:rPr sz="1400" dirty="0">
                <a:solidFill>
                  <a:srgbClr val="001F5F"/>
                </a:solidFill>
                <a:latin typeface="QIVPNN+TimesNewRomanPSMT" panose="02000500000000000000"/>
                <a:cs typeface="QIVPNN+TimesNewRomanPSMT" panose="02000500000000000000"/>
              </a:rPr>
              <a:t>dan</a:t>
            </a:r>
            <a:endParaRPr sz="1400" dirty="0">
              <a:solidFill>
                <a:srgbClr val="001F5F"/>
              </a:solidFill>
              <a:latin typeface="QIVPNN+TimesNewRomanPSMT" panose="02000500000000000000"/>
              <a:cs typeface="QIVPNN+TimesNewRomanPSMT" panose="02000500000000000000"/>
            </a:endParaRPr>
          </a:p>
        </p:txBody>
      </p:sp>
      <p:sp>
        <p:nvSpPr>
          <p:cNvPr id="15" name="object 15"/>
          <p:cNvSpPr txBox="1"/>
          <p:nvPr/>
        </p:nvSpPr>
        <p:spPr>
          <a:xfrm>
            <a:off x="3865181" y="5448852"/>
            <a:ext cx="1181195" cy="795020"/>
          </a:xfrm>
          <a:prstGeom prst="rect">
            <a:avLst/>
          </a:prstGeom>
        </p:spPr>
        <p:txBody>
          <a:bodyPr vert="horz" wrap="square" lIns="0" tIns="0" rIns="0" bIns="0" rtlCol="0">
            <a:spAutoFit/>
          </a:bodyPr>
          <a:lstStyle/>
          <a:p>
            <a:pPr marL="0" marR="0">
              <a:lnSpc>
                <a:spcPts val="3100"/>
              </a:lnSpc>
              <a:spcBef>
                <a:spcPts val="0"/>
              </a:spcBef>
              <a:spcAft>
                <a:spcPts val="0"/>
              </a:spcAft>
            </a:pPr>
            <a:r>
              <a:rPr sz="1400" dirty="0">
                <a:solidFill>
                  <a:srgbClr val="001F5F"/>
                </a:solidFill>
                <a:latin typeface="QIVPNN+TimesNewRomanPSMT" panose="02000500000000000000"/>
                <a:cs typeface="QIVPNN+TimesNewRomanPSMT" panose="02000500000000000000"/>
              </a:rPr>
              <a:t>peralatan</a:t>
            </a:r>
            <a:r>
              <a:rPr sz="1400" spc="-20" dirty="0">
                <a:solidFill>
                  <a:srgbClr val="001F5F"/>
                </a:solidFill>
                <a:latin typeface="QIVPNN+TimesNewRomanPSMT" panose="02000500000000000000"/>
                <a:cs typeface="QIVPNN+TimesNewRomanPSMT" panose="02000500000000000000"/>
              </a:rPr>
              <a:t> </a:t>
            </a:r>
            <a:r>
              <a:rPr sz="1400" dirty="0">
                <a:solidFill>
                  <a:srgbClr val="001F5F"/>
                </a:solidFill>
                <a:latin typeface="QIVPNN+TimesNewRomanPSMT" panose="02000500000000000000"/>
                <a:cs typeface="QIVPNN+TimesNewRomanPSMT" panose="02000500000000000000"/>
              </a:rPr>
              <a:t>listrik</a:t>
            </a:r>
            <a:endParaRPr sz="1400" dirty="0">
              <a:solidFill>
                <a:srgbClr val="001F5F"/>
              </a:solidFill>
              <a:latin typeface="QIVPNN+TimesNewRomanPSMT" panose="02000500000000000000"/>
              <a:cs typeface="QIVPNN+TimesNewRomanPSMT" panose="02000500000000000000"/>
            </a:endParaRPr>
          </a:p>
        </p:txBody>
      </p:sp>
      <p:sp>
        <p:nvSpPr>
          <p:cNvPr id="16" name="object 16"/>
          <p:cNvSpPr txBox="1"/>
          <p:nvPr/>
        </p:nvSpPr>
        <p:spPr>
          <a:xfrm>
            <a:off x="6517577" y="5525052"/>
            <a:ext cx="1156780" cy="795020"/>
          </a:xfrm>
          <a:prstGeom prst="rect">
            <a:avLst/>
          </a:prstGeom>
        </p:spPr>
        <p:txBody>
          <a:bodyPr vert="horz" wrap="square" lIns="0" tIns="0" rIns="0" bIns="0" rtlCol="0">
            <a:spAutoFit/>
          </a:bodyPr>
          <a:lstStyle/>
          <a:p>
            <a:pPr marL="0" marR="0">
              <a:lnSpc>
                <a:spcPts val="3100"/>
              </a:lnSpc>
              <a:spcBef>
                <a:spcPts val="0"/>
              </a:spcBef>
              <a:spcAft>
                <a:spcPts val="0"/>
              </a:spcAft>
            </a:pPr>
            <a:r>
              <a:rPr sz="1400" dirty="0">
                <a:solidFill>
                  <a:srgbClr val="001F5F"/>
                </a:solidFill>
                <a:latin typeface="QIVPNN+TimesNewRomanPSMT" panose="02000500000000000000"/>
                <a:cs typeface="QIVPNN+TimesNewRomanPSMT" panose="02000500000000000000"/>
              </a:rPr>
              <a:t>medan</a:t>
            </a:r>
            <a:r>
              <a:rPr sz="1400" spc="-15" dirty="0">
                <a:solidFill>
                  <a:srgbClr val="001F5F"/>
                </a:solidFill>
                <a:latin typeface="QIVPNN+TimesNewRomanPSMT" panose="02000500000000000000"/>
                <a:cs typeface="QIVPNN+TimesNewRomanPSMT" panose="02000500000000000000"/>
              </a:rPr>
              <a:t> </a:t>
            </a:r>
            <a:r>
              <a:rPr sz="1400" dirty="0">
                <a:solidFill>
                  <a:srgbClr val="001F5F"/>
                </a:solidFill>
                <a:latin typeface="QIVPNN+TimesNewRomanPSMT" panose="02000500000000000000"/>
                <a:cs typeface="QIVPNN+TimesNewRomanPSMT" panose="02000500000000000000"/>
              </a:rPr>
              <a:t>magnet.</a:t>
            </a:r>
            <a:endParaRPr sz="1400" dirty="0">
              <a:solidFill>
                <a:srgbClr val="001F5F"/>
              </a:solidFill>
              <a:latin typeface="QIVPNN+TimesNewRomanPSMT" panose="02000500000000000000"/>
              <a:cs typeface="QIVPNN+TimesNewRomanPSMT" panose="0200050000000000000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857250"/>
            <a:ext cx="9144000" cy="138430"/>
          </a:xfrm>
          <a:prstGeom prst="rect">
            <a:avLst/>
          </a:prstGeom>
          <a:blipFill>
            <a:blip r:embed="rId1" cstate="print"/>
            <a:stretch>
              <a:fillRect/>
            </a:stretch>
          </a:blipFill>
        </p:spPr>
        <p:txBody>
          <a:bodyPr wrap="square" lIns="0" tIns="0" rIns="0" bIns="0" rtlCol="0">
            <a:spAutoFit/>
          </a:bodyPr>
          <a:lstStyle/>
          <a:p>
            <a:endParaRPr sz="900"/>
          </a:p>
        </p:txBody>
      </p:sp>
      <p:sp>
        <p:nvSpPr>
          <p:cNvPr id="3" name="object 3"/>
          <p:cNvSpPr txBox="1"/>
          <p:nvPr/>
        </p:nvSpPr>
        <p:spPr>
          <a:xfrm>
            <a:off x="496303" y="904911"/>
            <a:ext cx="8231817" cy="5109845"/>
          </a:xfrm>
          <a:prstGeom prst="rect">
            <a:avLst/>
          </a:prstGeom>
        </p:spPr>
        <p:txBody>
          <a:bodyPr vert="horz" wrap="square" lIns="0" tIns="0" rIns="0" bIns="0" rtlCol="0">
            <a:spAutoFit/>
          </a:bodyPr>
          <a:lstStyle/>
          <a:p>
            <a:pPr marL="0" marR="0">
              <a:lnSpc>
                <a:spcPts val="9745"/>
              </a:lnSpc>
              <a:spcBef>
                <a:spcPts val="0"/>
              </a:spcBef>
              <a:spcAft>
                <a:spcPts val="0"/>
              </a:spcAft>
            </a:pPr>
            <a:r>
              <a:rPr sz="4400" spc="-10" dirty="0">
                <a:solidFill>
                  <a:srgbClr val="30849B"/>
                </a:solidFill>
                <a:latin typeface="QIVPNN+TimesNewRomanPSMT" panose="02000500000000000000"/>
                <a:cs typeface="QIVPNN+TimesNewRomanPSMT" panose="02000500000000000000"/>
              </a:rPr>
              <a:t>Apa</a:t>
            </a:r>
            <a:r>
              <a:rPr sz="4400" spc="-28" dirty="0">
                <a:solidFill>
                  <a:srgbClr val="30849B"/>
                </a:solidFill>
                <a:latin typeface="QIVPNN+TimesNewRomanPSMT" panose="02000500000000000000"/>
                <a:cs typeface="QIVPNN+TimesNewRomanPSMT" panose="02000500000000000000"/>
              </a:rPr>
              <a:t> </a:t>
            </a:r>
            <a:r>
              <a:rPr sz="4400" spc="-10" dirty="0">
                <a:solidFill>
                  <a:srgbClr val="30849B"/>
                </a:solidFill>
                <a:latin typeface="QIVPNN+TimesNewRomanPSMT" panose="02000500000000000000"/>
                <a:cs typeface="QIVPNN+TimesNewRomanPSMT" panose="02000500000000000000"/>
              </a:rPr>
              <a:t>saja</a:t>
            </a:r>
            <a:r>
              <a:rPr sz="4400" dirty="0">
                <a:solidFill>
                  <a:srgbClr val="30849B"/>
                </a:solidFill>
                <a:latin typeface="QIVPNN+TimesNewRomanPSMT" panose="02000500000000000000"/>
                <a:cs typeface="QIVPNN+TimesNewRomanPSMT" panose="02000500000000000000"/>
              </a:rPr>
              <a:t> sumber</a:t>
            </a:r>
            <a:r>
              <a:rPr sz="4400" spc="-10" dirty="0">
                <a:solidFill>
                  <a:srgbClr val="30849B"/>
                </a:solidFill>
                <a:latin typeface="QIVPNN+TimesNewRomanPSMT" panose="02000500000000000000"/>
                <a:cs typeface="QIVPNN+TimesNewRomanPSMT" panose="02000500000000000000"/>
              </a:rPr>
              <a:t> kecelakaan</a:t>
            </a:r>
            <a:r>
              <a:rPr sz="4400" dirty="0">
                <a:solidFill>
                  <a:srgbClr val="30849B"/>
                </a:solidFill>
                <a:latin typeface="QIVPNN+TimesNewRomanPSMT" panose="02000500000000000000"/>
                <a:cs typeface="QIVPNN+TimesNewRomanPSMT" panose="02000500000000000000"/>
              </a:rPr>
              <a:t> kerja</a:t>
            </a:r>
            <a:r>
              <a:rPr sz="4400" spc="-14" dirty="0">
                <a:solidFill>
                  <a:srgbClr val="30849B"/>
                </a:solidFill>
                <a:latin typeface="QIVPNN+TimesNewRomanPSMT" panose="02000500000000000000"/>
                <a:cs typeface="QIVPNN+TimesNewRomanPSMT" panose="02000500000000000000"/>
              </a:rPr>
              <a:t> </a:t>
            </a:r>
            <a:r>
              <a:rPr sz="4400" dirty="0">
                <a:solidFill>
                  <a:srgbClr val="30849B"/>
                </a:solidFill>
                <a:latin typeface="QIVPNN+TimesNewRomanPSMT" panose="02000500000000000000"/>
                <a:cs typeface="QIVPNN+TimesNewRomanPSMT" panose="02000500000000000000"/>
              </a:rPr>
              <a:t>di</a:t>
            </a:r>
            <a:endParaRPr sz="4400" dirty="0">
              <a:solidFill>
                <a:srgbClr val="30849B"/>
              </a:solidFill>
              <a:latin typeface="QIVPNN+TimesNewRomanPSMT" panose="02000500000000000000"/>
              <a:cs typeface="QIVPNN+TimesNewRomanPSMT" panose="02000500000000000000"/>
            </a:endParaRPr>
          </a:p>
          <a:p>
            <a:pPr marL="4897120" marR="0">
              <a:lnSpc>
                <a:spcPts val="9745"/>
              </a:lnSpc>
              <a:spcBef>
                <a:spcPts val="865"/>
              </a:spcBef>
              <a:spcAft>
                <a:spcPts val="0"/>
              </a:spcAft>
            </a:pPr>
            <a:r>
              <a:rPr sz="4400" spc="-18" dirty="0">
                <a:solidFill>
                  <a:srgbClr val="30849B"/>
                </a:solidFill>
                <a:latin typeface="QIVPNN+TimesNewRomanPSMT" panose="02000500000000000000"/>
                <a:cs typeface="QIVPNN+TimesNewRomanPSMT" panose="02000500000000000000"/>
              </a:rPr>
              <a:t>laboratorium</a:t>
            </a:r>
            <a:r>
              <a:rPr sz="4400" spc="18" dirty="0">
                <a:solidFill>
                  <a:srgbClr val="30849B"/>
                </a:solidFill>
                <a:latin typeface="QIVPNN+TimesNewRomanPSMT" panose="02000500000000000000"/>
                <a:cs typeface="QIVPNN+TimesNewRomanPSMT" panose="02000500000000000000"/>
              </a:rPr>
              <a:t> </a:t>
            </a:r>
            <a:r>
              <a:rPr sz="4400" dirty="0">
                <a:solidFill>
                  <a:srgbClr val="30849B"/>
                </a:solidFill>
                <a:latin typeface="QIVPNN+TimesNewRomanPSMT" panose="02000500000000000000"/>
                <a:cs typeface="QIVPNN+TimesNewRomanPSMT" panose="02000500000000000000"/>
              </a:rPr>
              <a:t>?</a:t>
            </a:r>
            <a:endParaRPr sz="4400" dirty="0">
              <a:solidFill>
                <a:srgbClr val="30849B"/>
              </a:solidFill>
              <a:latin typeface="QIVPNN+TimesNewRomanPSMT" panose="02000500000000000000"/>
              <a:cs typeface="QIVPNN+TimesNewRomanPSMT" panose="02000500000000000000"/>
            </a:endParaRPr>
          </a:p>
        </p:txBody>
      </p:sp>
      <p:sp>
        <p:nvSpPr>
          <p:cNvPr id="4" name="object 4"/>
          <p:cNvSpPr txBox="1"/>
          <p:nvPr/>
        </p:nvSpPr>
        <p:spPr>
          <a:xfrm>
            <a:off x="1059802" y="3984310"/>
            <a:ext cx="1120915" cy="1021715"/>
          </a:xfrm>
          <a:prstGeom prst="rect">
            <a:avLst/>
          </a:prstGeom>
        </p:spPr>
        <p:txBody>
          <a:bodyPr vert="horz" wrap="square" lIns="0" tIns="0" rIns="0" bIns="0" rtlCol="0">
            <a:spAutoFit/>
          </a:bodyPr>
          <a:lstStyle/>
          <a:p>
            <a:pPr marL="0" marR="0">
              <a:lnSpc>
                <a:spcPts val="3985"/>
              </a:lnSpc>
              <a:spcBef>
                <a:spcPts val="0"/>
              </a:spcBef>
              <a:spcAft>
                <a:spcPts val="0"/>
              </a:spcAft>
            </a:pPr>
            <a:r>
              <a:rPr spc="10" dirty="0">
                <a:solidFill>
                  <a:srgbClr val="006FBF"/>
                </a:solidFill>
                <a:latin typeface="QIVPNN+TimesNewRomanPSMT" panose="02000500000000000000"/>
                <a:cs typeface="QIVPNN+TimesNewRomanPSMT" panose="02000500000000000000"/>
              </a:rPr>
              <a:t>4.</a:t>
            </a:r>
            <a:r>
              <a:rPr spc="-15" dirty="0">
                <a:solidFill>
                  <a:srgbClr val="006FBF"/>
                </a:solidFill>
                <a:latin typeface="QIVPNN+TimesNewRomanPSMT" panose="02000500000000000000"/>
                <a:cs typeface="QIVPNN+TimesNewRomanPSMT" panose="02000500000000000000"/>
              </a:rPr>
              <a:t> </a:t>
            </a:r>
            <a:r>
              <a:rPr dirty="0">
                <a:solidFill>
                  <a:srgbClr val="006FBF"/>
                </a:solidFill>
                <a:latin typeface="QIVPNN+TimesNewRomanPSMT" panose="02000500000000000000"/>
                <a:cs typeface="QIVPNN+TimesNewRomanPSMT" panose="02000500000000000000"/>
              </a:rPr>
              <a:t>Mekanik</a:t>
            </a:r>
            <a:endParaRPr dirty="0">
              <a:solidFill>
                <a:srgbClr val="006FBF"/>
              </a:solidFill>
              <a:latin typeface="QIVPNN+TimesNewRomanPSMT" panose="02000500000000000000"/>
              <a:cs typeface="QIVPNN+TimesNewRomanPSMT" panose="02000500000000000000"/>
            </a:endParaRPr>
          </a:p>
        </p:txBody>
      </p:sp>
      <p:sp>
        <p:nvSpPr>
          <p:cNvPr id="5" name="object 5"/>
          <p:cNvSpPr txBox="1"/>
          <p:nvPr/>
        </p:nvSpPr>
        <p:spPr>
          <a:xfrm>
            <a:off x="3729386" y="3984310"/>
            <a:ext cx="636549" cy="510540"/>
          </a:xfrm>
          <a:prstGeom prst="rect">
            <a:avLst/>
          </a:prstGeom>
        </p:spPr>
        <p:txBody>
          <a:bodyPr vert="horz" wrap="square" lIns="0" tIns="0" rIns="0" bIns="0" rtlCol="0">
            <a:spAutoFit/>
          </a:bodyPr>
          <a:lstStyle/>
          <a:p>
            <a:pPr marL="0" marR="0">
              <a:lnSpc>
                <a:spcPts val="3985"/>
              </a:lnSpc>
              <a:spcBef>
                <a:spcPts val="0"/>
              </a:spcBef>
              <a:spcAft>
                <a:spcPts val="0"/>
              </a:spcAft>
            </a:pPr>
            <a:r>
              <a:rPr spc="10" dirty="0">
                <a:solidFill>
                  <a:srgbClr val="006FBF"/>
                </a:solidFill>
                <a:latin typeface="QIVPNN+TimesNewRomanPSMT" panose="02000500000000000000"/>
                <a:cs typeface="QIVPNN+TimesNewRomanPSMT" panose="02000500000000000000"/>
              </a:rPr>
              <a:t>5.</a:t>
            </a:r>
            <a:r>
              <a:rPr spc="-225" dirty="0">
                <a:solidFill>
                  <a:srgbClr val="006FBF"/>
                </a:solidFill>
                <a:latin typeface="QIVPNN+TimesNewRomanPSMT" panose="02000500000000000000"/>
                <a:cs typeface="QIVPNN+TimesNewRomanPSMT" panose="02000500000000000000"/>
              </a:rPr>
              <a:t> </a:t>
            </a:r>
            <a:r>
              <a:rPr spc="15" dirty="0">
                <a:solidFill>
                  <a:srgbClr val="006FBF"/>
                </a:solidFill>
                <a:latin typeface="QIVPNN+TimesNewRomanPSMT" panose="02000500000000000000"/>
                <a:cs typeface="QIVPNN+TimesNewRomanPSMT" panose="02000500000000000000"/>
              </a:rPr>
              <a:t>Api</a:t>
            </a:r>
            <a:endParaRPr spc="15" dirty="0">
              <a:solidFill>
                <a:srgbClr val="006FBF"/>
              </a:solidFill>
              <a:latin typeface="QIVPNN+TimesNewRomanPSMT" panose="02000500000000000000"/>
              <a:cs typeface="QIVPNN+TimesNewRomanPSMT" panose="02000500000000000000"/>
            </a:endParaRPr>
          </a:p>
        </p:txBody>
      </p:sp>
      <p:sp>
        <p:nvSpPr>
          <p:cNvPr id="6" name="object 6"/>
          <p:cNvSpPr txBox="1"/>
          <p:nvPr/>
        </p:nvSpPr>
        <p:spPr>
          <a:xfrm>
            <a:off x="6381687" y="3984516"/>
            <a:ext cx="1485417" cy="1021715"/>
          </a:xfrm>
          <a:prstGeom prst="rect">
            <a:avLst/>
          </a:prstGeom>
        </p:spPr>
        <p:txBody>
          <a:bodyPr vert="horz" wrap="square" lIns="0" tIns="0" rIns="0" bIns="0" rtlCol="0">
            <a:spAutoFit/>
          </a:bodyPr>
          <a:lstStyle/>
          <a:p>
            <a:pPr marL="0" marR="0">
              <a:lnSpc>
                <a:spcPts val="3985"/>
              </a:lnSpc>
              <a:spcBef>
                <a:spcPts val="0"/>
              </a:spcBef>
              <a:spcAft>
                <a:spcPts val="0"/>
              </a:spcAft>
            </a:pPr>
            <a:r>
              <a:rPr spc="10" dirty="0">
                <a:solidFill>
                  <a:srgbClr val="006FBF"/>
                </a:solidFill>
                <a:latin typeface="QIVPNN+TimesNewRomanPSMT" panose="02000500000000000000"/>
                <a:cs typeface="QIVPNN+TimesNewRomanPSMT" panose="02000500000000000000"/>
              </a:rPr>
              <a:t>6.</a:t>
            </a:r>
            <a:r>
              <a:rPr spc="-20" dirty="0">
                <a:solidFill>
                  <a:srgbClr val="006FBF"/>
                </a:solidFill>
                <a:latin typeface="QIVPNN+TimesNewRomanPSMT" panose="02000500000000000000"/>
                <a:cs typeface="QIVPNN+TimesNewRomanPSMT" panose="02000500000000000000"/>
              </a:rPr>
              <a:t> </a:t>
            </a:r>
            <a:r>
              <a:rPr spc="14" dirty="0">
                <a:solidFill>
                  <a:srgbClr val="006FBF"/>
                </a:solidFill>
                <a:latin typeface="QIVPNN+TimesNewRomanPSMT" panose="02000500000000000000"/>
                <a:cs typeface="QIVPNN+TimesNewRomanPSMT" panose="02000500000000000000"/>
              </a:rPr>
              <a:t>Suara</a:t>
            </a:r>
            <a:r>
              <a:rPr spc="-17" dirty="0">
                <a:solidFill>
                  <a:srgbClr val="006FBF"/>
                </a:solidFill>
                <a:latin typeface="QIVPNN+TimesNewRomanPSMT" panose="02000500000000000000"/>
                <a:cs typeface="QIVPNN+TimesNewRomanPSMT" panose="02000500000000000000"/>
              </a:rPr>
              <a:t> </a:t>
            </a:r>
            <a:r>
              <a:rPr dirty="0">
                <a:solidFill>
                  <a:srgbClr val="006FBF"/>
                </a:solidFill>
                <a:latin typeface="QIVPNN+TimesNewRomanPSMT" panose="02000500000000000000"/>
                <a:cs typeface="QIVPNN+TimesNewRomanPSMT" panose="02000500000000000000"/>
              </a:rPr>
              <a:t>Bising</a:t>
            </a:r>
            <a:endParaRPr dirty="0">
              <a:solidFill>
                <a:srgbClr val="006FBF"/>
              </a:solidFill>
              <a:latin typeface="QIVPNN+TimesNewRomanPSMT" panose="02000500000000000000"/>
              <a:cs typeface="QIVPNN+TimesNewRomanPSMT" panose="02000500000000000000"/>
            </a:endParaRPr>
          </a:p>
        </p:txBody>
      </p:sp>
      <p:sp>
        <p:nvSpPr>
          <p:cNvPr id="7" name="object 7"/>
          <p:cNvSpPr txBox="1"/>
          <p:nvPr/>
        </p:nvSpPr>
        <p:spPr>
          <a:xfrm>
            <a:off x="1052817" y="4307537"/>
            <a:ext cx="4612346" cy="908685"/>
          </a:xfrm>
          <a:prstGeom prst="rect">
            <a:avLst/>
          </a:prstGeom>
        </p:spPr>
        <p:txBody>
          <a:bodyPr vert="horz" wrap="square" lIns="0" tIns="0" rIns="0" bIns="0" rtlCol="0">
            <a:spAutoFit/>
          </a:bodyPr>
          <a:lstStyle/>
          <a:p>
            <a:pPr marL="0" marR="0">
              <a:lnSpc>
                <a:spcPts val="3545"/>
              </a:lnSpc>
              <a:spcBef>
                <a:spcPts val="0"/>
              </a:spcBef>
              <a:spcAft>
                <a:spcPts val="0"/>
              </a:spcAft>
            </a:pPr>
            <a:r>
              <a:rPr sz="1600" dirty="0">
                <a:solidFill>
                  <a:srgbClr val="001F5F"/>
                </a:solidFill>
                <a:latin typeface="QIVPNN+TimesNewRomanPSMT" panose="02000500000000000000"/>
                <a:cs typeface="QIVPNN+TimesNewRomanPSMT" panose="02000500000000000000"/>
              </a:rPr>
              <a:t>Seperti transportasi</a:t>
            </a:r>
            <a:r>
              <a:rPr sz="1600" spc="25" dirty="0">
                <a:solidFill>
                  <a:srgbClr val="001F5F"/>
                </a:solidFill>
                <a:latin typeface="QIVPNN+TimesNewRomanPSMT" panose="02000500000000000000"/>
                <a:cs typeface="QIVPNN+TimesNewRomanPSMT" panose="02000500000000000000"/>
              </a:rPr>
              <a:t> </a:t>
            </a:r>
            <a:r>
              <a:rPr sz="1600" dirty="0">
                <a:solidFill>
                  <a:srgbClr val="001F5F"/>
                </a:solidFill>
                <a:latin typeface="QIVPNN+TimesNewRomanPSMT" panose="02000500000000000000"/>
                <a:cs typeface="QIVPNN+TimesNewRomanPSMT" panose="02000500000000000000"/>
              </a:rPr>
              <a:t>bahan</a:t>
            </a:r>
            <a:r>
              <a:rPr sz="1600" spc="8112" dirty="0">
                <a:solidFill>
                  <a:srgbClr val="001F5F"/>
                </a:solidFill>
                <a:latin typeface="QIVPNN+TimesNewRomanPSMT" panose="02000500000000000000"/>
                <a:cs typeface="QIVPNN+TimesNewRomanPSMT" panose="02000500000000000000"/>
              </a:rPr>
              <a:t> </a:t>
            </a:r>
            <a:r>
              <a:rPr sz="1600" dirty="0">
                <a:solidFill>
                  <a:srgbClr val="001F5F"/>
                </a:solidFill>
                <a:latin typeface="QIVPNN+TimesNewRomanPSMT" panose="02000500000000000000"/>
                <a:cs typeface="QIVPNN+TimesNewRomanPSMT" panose="02000500000000000000"/>
              </a:rPr>
              <a:t>Sumber api yang dapat</a:t>
            </a:r>
            <a:endParaRPr sz="1600" dirty="0">
              <a:solidFill>
                <a:srgbClr val="001F5F"/>
              </a:solidFill>
              <a:latin typeface="QIVPNN+TimesNewRomanPSMT" panose="02000500000000000000"/>
              <a:cs typeface="QIVPNN+TimesNewRomanPSMT" panose="02000500000000000000"/>
            </a:endParaRPr>
          </a:p>
        </p:txBody>
      </p:sp>
      <p:sp>
        <p:nvSpPr>
          <p:cNvPr id="8" name="object 8"/>
          <p:cNvSpPr txBox="1"/>
          <p:nvPr/>
        </p:nvSpPr>
        <p:spPr>
          <a:xfrm>
            <a:off x="6374702" y="4305851"/>
            <a:ext cx="2279695" cy="2080895"/>
          </a:xfrm>
          <a:prstGeom prst="rect">
            <a:avLst/>
          </a:prstGeom>
        </p:spPr>
        <p:txBody>
          <a:bodyPr vert="horz" wrap="square" lIns="0" tIns="0" rIns="0" bIns="0" rtlCol="0">
            <a:spAutoFit/>
          </a:bodyPr>
          <a:lstStyle/>
          <a:p>
            <a:pPr marL="0" marR="0">
              <a:lnSpc>
                <a:spcPts val="3100"/>
              </a:lnSpc>
              <a:spcBef>
                <a:spcPts val="0"/>
              </a:spcBef>
              <a:spcAft>
                <a:spcPts val="0"/>
              </a:spcAft>
            </a:pPr>
            <a:r>
              <a:rPr sz="1400" dirty="0">
                <a:solidFill>
                  <a:srgbClr val="001F5F"/>
                </a:solidFill>
                <a:latin typeface="QIVPNN+TimesNewRomanPSMT" panose="02000500000000000000"/>
                <a:cs typeface="QIVPNN+TimesNewRomanPSMT" panose="02000500000000000000"/>
              </a:rPr>
              <a:t>Peralatan-peralatan yang</a:t>
            </a:r>
            <a:endParaRPr sz="1400" dirty="0">
              <a:solidFill>
                <a:srgbClr val="001F5F"/>
              </a:solidFill>
              <a:latin typeface="QIVPNN+TimesNewRomanPSMT" panose="02000500000000000000"/>
              <a:cs typeface="QIVPNN+TimesNewRomanPSMT" panose="02000500000000000000"/>
            </a:endParaRPr>
          </a:p>
          <a:p>
            <a:pPr marL="0" marR="0">
              <a:lnSpc>
                <a:spcPts val="3100"/>
              </a:lnSpc>
              <a:spcBef>
                <a:spcPts val="260"/>
              </a:spcBef>
              <a:spcAft>
                <a:spcPts val="0"/>
              </a:spcAft>
            </a:pPr>
            <a:r>
              <a:rPr sz="1400" dirty="0">
                <a:solidFill>
                  <a:srgbClr val="001F5F"/>
                </a:solidFill>
                <a:latin typeface="QIVPNN+TimesNewRomanPSMT" panose="02000500000000000000"/>
                <a:cs typeface="QIVPNN+TimesNewRomanPSMT" panose="02000500000000000000"/>
              </a:rPr>
              <a:t>berpontensi mengeluarkan</a:t>
            </a:r>
            <a:endParaRPr sz="1400" dirty="0">
              <a:solidFill>
                <a:srgbClr val="001F5F"/>
              </a:solidFill>
              <a:latin typeface="QIVPNN+TimesNewRomanPSMT" panose="02000500000000000000"/>
              <a:cs typeface="QIVPNN+TimesNewRomanPSMT" panose="02000500000000000000"/>
            </a:endParaRPr>
          </a:p>
          <a:p>
            <a:pPr marL="0" marR="0">
              <a:lnSpc>
                <a:spcPts val="3100"/>
              </a:lnSpc>
              <a:spcBef>
                <a:spcPts val="210"/>
              </a:spcBef>
              <a:spcAft>
                <a:spcPts val="0"/>
              </a:spcAft>
            </a:pPr>
            <a:r>
              <a:rPr sz="1400" dirty="0">
                <a:solidFill>
                  <a:srgbClr val="001F5F"/>
                </a:solidFill>
                <a:latin typeface="QIVPNN+TimesNewRomanPSMT" panose="02000500000000000000"/>
                <a:cs typeface="QIVPNN+TimesNewRomanPSMT" panose="02000500000000000000"/>
              </a:rPr>
              <a:t>suara</a:t>
            </a:r>
            <a:r>
              <a:rPr sz="1400" spc="-38" dirty="0">
                <a:solidFill>
                  <a:srgbClr val="001F5F"/>
                </a:solidFill>
                <a:latin typeface="QIVPNN+TimesNewRomanPSMT" panose="02000500000000000000"/>
                <a:cs typeface="QIVPNN+TimesNewRomanPSMT" panose="02000500000000000000"/>
              </a:rPr>
              <a:t> </a:t>
            </a:r>
            <a:r>
              <a:rPr sz="1400" dirty="0">
                <a:solidFill>
                  <a:srgbClr val="001F5F"/>
                </a:solidFill>
                <a:latin typeface="QIVPNN+TimesNewRomanPSMT" panose="02000500000000000000"/>
                <a:cs typeface="QIVPNN+TimesNewRomanPSMT" panose="02000500000000000000"/>
              </a:rPr>
              <a:t>yang</a:t>
            </a:r>
            <a:r>
              <a:rPr sz="1400" spc="-21" dirty="0">
                <a:solidFill>
                  <a:srgbClr val="001F5F"/>
                </a:solidFill>
                <a:latin typeface="QIVPNN+TimesNewRomanPSMT" panose="02000500000000000000"/>
                <a:cs typeface="QIVPNN+TimesNewRomanPSMT" panose="02000500000000000000"/>
              </a:rPr>
              <a:t> </a:t>
            </a:r>
            <a:r>
              <a:rPr sz="1400" dirty="0">
                <a:solidFill>
                  <a:srgbClr val="001F5F"/>
                </a:solidFill>
                <a:latin typeface="QIVPNN+TimesNewRomanPSMT" panose="02000500000000000000"/>
                <a:cs typeface="QIVPNN+TimesNewRomanPSMT" panose="02000500000000000000"/>
              </a:rPr>
              <a:t>dapat</a:t>
            </a:r>
            <a:r>
              <a:rPr sz="1400" spc="-23" dirty="0">
                <a:solidFill>
                  <a:srgbClr val="001F5F"/>
                </a:solidFill>
                <a:latin typeface="QIVPNN+TimesNewRomanPSMT" panose="02000500000000000000"/>
                <a:cs typeface="QIVPNN+TimesNewRomanPSMT" panose="02000500000000000000"/>
              </a:rPr>
              <a:t> </a:t>
            </a:r>
            <a:r>
              <a:rPr sz="1400" dirty="0">
                <a:solidFill>
                  <a:srgbClr val="001F5F"/>
                </a:solidFill>
                <a:latin typeface="QIVPNN+TimesNewRomanPSMT" panose="02000500000000000000"/>
                <a:cs typeface="QIVPNN+TimesNewRomanPSMT" panose="02000500000000000000"/>
              </a:rPr>
              <a:t>menimbulkan</a:t>
            </a:r>
            <a:endParaRPr sz="1400" dirty="0">
              <a:solidFill>
                <a:srgbClr val="001F5F"/>
              </a:solidFill>
              <a:latin typeface="QIVPNN+TimesNewRomanPSMT" panose="02000500000000000000"/>
              <a:cs typeface="QIVPNN+TimesNewRomanPSMT" panose="02000500000000000000"/>
            </a:endParaRPr>
          </a:p>
          <a:p>
            <a:pPr marL="0" marR="0">
              <a:lnSpc>
                <a:spcPts val="3100"/>
              </a:lnSpc>
              <a:spcBef>
                <a:spcPts val="260"/>
              </a:spcBef>
              <a:spcAft>
                <a:spcPts val="0"/>
              </a:spcAft>
            </a:pPr>
            <a:r>
              <a:rPr sz="1400" dirty="0">
                <a:solidFill>
                  <a:srgbClr val="001F5F"/>
                </a:solidFill>
                <a:latin typeface="QIVPNN+TimesNewRomanPSMT" panose="02000500000000000000"/>
                <a:cs typeface="QIVPNN+TimesNewRomanPSMT" panose="02000500000000000000"/>
              </a:rPr>
              <a:t>kecelakaan</a:t>
            </a:r>
            <a:r>
              <a:rPr sz="1400" spc="-15" dirty="0">
                <a:solidFill>
                  <a:srgbClr val="001F5F"/>
                </a:solidFill>
                <a:latin typeface="QIVPNN+TimesNewRomanPSMT" panose="02000500000000000000"/>
                <a:cs typeface="QIVPNN+TimesNewRomanPSMT" panose="02000500000000000000"/>
              </a:rPr>
              <a:t> </a:t>
            </a:r>
            <a:r>
              <a:rPr sz="1400" dirty="0">
                <a:solidFill>
                  <a:srgbClr val="001F5F"/>
                </a:solidFill>
                <a:latin typeface="QIVPNN+TimesNewRomanPSMT" panose="02000500000000000000"/>
                <a:cs typeface="QIVPNN+TimesNewRomanPSMT" panose="02000500000000000000"/>
              </a:rPr>
              <a:t>kerja</a:t>
            </a:r>
            <a:r>
              <a:rPr sz="1400" spc="686" dirty="0">
                <a:solidFill>
                  <a:srgbClr val="001F5F"/>
                </a:solidFill>
                <a:latin typeface="QIVPNN+TimesNewRomanPSMT" panose="02000500000000000000"/>
                <a:cs typeface="QIVPNN+TimesNewRomanPSMT" panose="02000500000000000000"/>
              </a:rPr>
              <a:t> </a:t>
            </a:r>
            <a:r>
              <a:rPr sz="1400" dirty="0">
                <a:solidFill>
                  <a:srgbClr val="001F5F"/>
                </a:solidFill>
                <a:latin typeface="QIVPNN+TimesNewRomanPSMT" panose="02000500000000000000"/>
                <a:cs typeface="QIVPNN+TimesNewRomanPSMT" panose="02000500000000000000"/>
              </a:rPr>
              <a:t>dan</a:t>
            </a:r>
            <a:endParaRPr sz="1400" dirty="0">
              <a:solidFill>
                <a:srgbClr val="001F5F"/>
              </a:solidFill>
              <a:latin typeface="QIVPNN+TimesNewRomanPSMT" panose="02000500000000000000"/>
              <a:cs typeface="QIVPNN+TimesNewRomanPSMT" panose="02000500000000000000"/>
            </a:endParaRPr>
          </a:p>
        </p:txBody>
      </p:sp>
      <p:sp>
        <p:nvSpPr>
          <p:cNvPr id="9" name="object 9"/>
          <p:cNvSpPr txBox="1"/>
          <p:nvPr/>
        </p:nvSpPr>
        <p:spPr>
          <a:xfrm>
            <a:off x="1052817" y="4551377"/>
            <a:ext cx="1790336" cy="1407795"/>
          </a:xfrm>
          <a:prstGeom prst="rect">
            <a:avLst/>
          </a:prstGeom>
        </p:spPr>
        <p:txBody>
          <a:bodyPr vert="horz" wrap="square" lIns="0" tIns="0" rIns="0" bIns="0" rtlCol="0">
            <a:spAutoFit/>
          </a:bodyPr>
          <a:lstStyle/>
          <a:p>
            <a:pPr marL="0" marR="0">
              <a:lnSpc>
                <a:spcPts val="3545"/>
              </a:lnSpc>
              <a:spcBef>
                <a:spcPts val="0"/>
              </a:spcBef>
              <a:spcAft>
                <a:spcPts val="0"/>
              </a:spcAft>
            </a:pPr>
            <a:r>
              <a:rPr sz="1600" dirty="0">
                <a:solidFill>
                  <a:srgbClr val="001F5F"/>
                </a:solidFill>
                <a:latin typeface="QIVPNN+TimesNewRomanPSMT" panose="02000500000000000000"/>
                <a:cs typeface="QIVPNN+TimesNewRomanPSMT" panose="02000500000000000000"/>
              </a:rPr>
              <a:t>baku, penggantian</a:t>
            </a:r>
            <a:endParaRPr sz="1600" dirty="0">
              <a:solidFill>
                <a:srgbClr val="001F5F"/>
              </a:solidFill>
              <a:latin typeface="QIVPNN+TimesNewRomanPSMT" panose="02000500000000000000"/>
              <a:cs typeface="QIVPNN+TimesNewRomanPSMT" panose="02000500000000000000"/>
            </a:endParaRPr>
          </a:p>
          <a:p>
            <a:pPr marL="0" marR="0">
              <a:lnSpc>
                <a:spcPts val="3545"/>
              </a:lnSpc>
              <a:spcBef>
                <a:spcPts val="345"/>
              </a:spcBef>
              <a:spcAft>
                <a:spcPts val="0"/>
              </a:spcAft>
            </a:pPr>
            <a:r>
              <a:rPr sz="1600" dirty="0">
                <a:solidFill>
                  <a:srgbClr val="001F5F"/>
                </a:solidFill>
                <a:latin typeface="QIVPNN+TimesNewRomanPSMT" panose="02000500000000000000"/>
                <a:cs typeface="QIVPNN+TimesNewRomanPSMT" panose="02000500000000000000"/>
              </a:rPr>
              <a:t>peralatan</a:t>
            </a:r>
            <a:r>
              <a:rPr sz="1600" spc="25" dirty="0">
                <a:solidFill>
                  <a:srgbClr val="001F5F"/>
                </a:solidFill>
                <a:latin typeface="QIVPNN+TimesNewRomanPSMT" panose="02000500000000000000"/>
                <a:cs typeface="QIVPNN+TimesNewRomanPSMT" panose="02000500000000000000"/>
              </a:rPr>
              <a:t> </a:t>
            </a:r>
            <a:r>
              <a:rPr sz="1600" dirty="0">
                <a:solidFill>
                  <a:srgbClr val="001F5F"/>
                </a:solidFill>
                <a:latin typeface="QIVPNN+TimesNewRomanPSMT" panose="02000500000000000000"/>
                <a:cs typeface="QIVPNN+TimesNewRomanPSMT" panose="02000500000000000000"/>
              </a:rPr>
              <a:t>habis</a:t>
            </a:r>
            <a:r>
              <a:rPr sz="1600" spc="10" dirty="0">
                <a:solidFill>
                  <a:srgbClr val="001F5F"/>
                </a:solidFill>
                <a:latin typeface="QIVPNN+TimesNewRomanPSMT" panose="02000500000000000000"/>
                <a:cs typeface="QIVPNN+TimesNewRomanPSMT" panose="02000500000000000000"/>
              </a:rPr>
              <a:t> </a:t>
            </a:r>
            <a:r>
              <a:rPr sz="1600" dirty="0">
                <a:solidFill>
                  <a:srgbClr val="001F5F"/>
                </a:solidFill>
                <a:latin typeface="QIVPNN+TimesNewRomanPSMT" panose="02000500000000000000"/>
                <a:cs typeface="QIVPNN+TimesNewRomanPSMT" panose="02000500000000000000"/>
              </a:rPr>
              <a:t>pakai</a:t>
            </a:r>
            <a:endParaRPr sz="1600" dirty="0">
              <a:solidFill>
                <a:srgbClr val="001F5F"/>
              </a:solidFill>
              <a:latin typeface="QIVPNN+TimesNewRomanPSMT" panose="02000500000000000000"/>
              <a:cs typeface="QIVPNN+TimesNewRomanPSMT" panose="02000500000000000000"/>
            </a:endParaRPr>
          </a:p>
        </p:txBody>
      </p:sp>
      <p:sp>
        <p:nvSpPr>
          <p:cNvPr id="10" name="object 10"/>
          <p:cNvSpPr txBox="1"/>
          <p:nvPr/>
        </p:nvSpPr>
        <p:spPr>
          <a:xfrm>
            <a:off x="3722401" y="4557727"/>
            <a:ext cx="2110112" cy="1862455"/>
          </a:xfrm>
          <a:prstGeom prst="rect">
            <a:avLst/>
          </a:prstGeom>
        </p:spPr>
        <p:txBody>
          <a:bodyPr vert="horz" wrap="square" lIns="0" tIns="0" rIns="0" bIns="0" rtlCol="0">
            <a:spAutoFit/>
          </a:bodyPr>
          <a:lstStyle/>
          <a:p>
            <a:pPr marL="0" marR="0">
              <a:lnSpc>
                <a:spcPts val="3545"/>
              </a:lnSpc>
              <a:spcBef>
                <a:spcPts val="0"/>
              </a:spcBef>
              <a:spcAft>
                <a:spcPts val="0"/>
              </a:spcAft>
            </a:pPr>
            <a:r>
              <a:rPr sz="1600" dirty="0">
                <a:solidFill>
                  <a:srgbClr val="001F5F"/>
                </a:solidFill>
                <a:latin typeface="QIVPNN+TimesNewRomanPSMT" panose="02000500000000000000"/>
                <a:cs typeface="QIVPNN+TimesNewRomanPSMT" panose="02000500000000000000"/>
              </a:rPr>
              <a:t>berasal</a:t>
            </a:r>
            <a:r>
              <a:rPr sz="1600" spc="-10" dirty="0">
                <a:solidFill>
                  <a:srgbClr val="001F5F"/>
                </a:solidFill>
                <a:latin typeface="QIVPNN+TimesNewRomanPSMT" panose="02000500000000000000"/>
                <a:cs typeface="QIVPNN+TimesNewRomanPSMT" panose="02000500000000000000"/>
              </a:rPr>
              <a:t> </a:t>
            </a:r>
            <a:r>
              <a:rPr sz="1600" dirty="0">
                <a:solidFill>
                  <a:srgbClr val="001F5F"/>
                </a:solidFill>
                <a:latin typeface="QIVPNN+TimesNewRomanPSMT" panose="02000500000000000000"/>
                <a:cs typeface="QIVPNN+TimesNewRomanPSMT" panose="02000500000000000000"/>
              </a:rPr>
              <a:t>dari</a:t>
            </a:r>
            <a:r>
              <a:rPr sz="1600" spc="-20" dirty="0">
                <a:solidFill>
                  <a:srgbClr val="001F5F"/>
                </a:solidFill>
                <a:latin typeface="QIVPNN+TimesNewRomanPSMT" panose="02000500000000000000"/>
                <a:cs typeface="QIVPNN+TimesNewRomanPSMT" panose="02000500000000000000"/>
              </a:rPr>
              <a:t> </a:t>
            </a:r>
            <a:r>
              <a:rPr sz="1600" dirty="0">
                <a:solidFill>
                  <a:srgbClr val="001F5F"/>
                </a:solidFill>
                <a:latin typeface="QIVPNN+TimesNewRomanPSMT" panose="02000500000000000000"/>
                <a:cs typeface="QIVPNN+TimesNewRomanPSMT" panose="02000500000000000000"/>
              </a:rPr>
              <a:t>seyawa</a:t>
            </a:r>
            <a:r>
              <a:rPr sz="1600" spc="12" dirty="0">
                <a:solidFill>
                  <a:srgbClr val="001F5F"/>
                </a:solidFill>
                <a:latin typeface="QIVPNN+TimesNewRomanPSMT" panose="02000500000000000000"/>
                <a:cs typeface="QIVPNN+TimesNewRomanPSMT" panose="02000500000000000000"/>
              </a:rPr>
              <a:t> </a:t>
            </a:r>
            <a:r>
              <a:rPr sz="1600" dirty="0">
                <a:solidFill>
                  <a:srgbClr val="001F5F"/>
                </a:solidFill>
                <a:latin typeface="QIVPNN+TimesNewRomanPSMT" panose="02000500000000000000"/>
                <a:cs typeface="QIVPNN+TimesNewRomanPSMT" panose="02000500000000000000"/>
              </a:rPr>
              <a:t>yang</a:t>
            </a:r>
            <a:endParaRPr sz="1600" dirty="0">
              <a:solidFill>
                <a:srgbClr val="001F5F"/>
              </a:solidFill>
              <a:latin typeface="QIVPNN+TimesNewRomanPSMT" panose="02000500000000000000"/>
              <a:cs typeface="QIVPNN+TimesNewRomanPSMT" panose="02000500000000000000"/>
            </a:endParaRPr>
          </a:p>
          <a:p>
            <a:pPr marL="0" marR="0">
              <a:lnSpc>
                <a:spcPts val="3545"/>
              </a:lnSpc>
              <a:spcBef>
                <a:spcPts val="345"/>
              </a:spcBef>
              <a:spcAft>
                <a:spcPts val="0"/>
              </a:spcAft>
            </a:pPr>
            <a:r>
              <a:rPr sz="1600" dirty="0">
                <a:solidFill>
                  <a:srgbClr val="001F5F"/>
                </a:solidFill>
                <a:latin typeface="QIVPNN+TimesNewRomanPSMT" panose="02000500000000000000"/>
                <a:cs typeface="QIVPNN+TimesNewRomanPSMT" panose="02000500000000000000"/>
              </a:rPr>
              <a:t>dapat meledak atau</a:t>
            </a:r>
            <a:r>
              <a:rPr sz="1600" spc="58" dirty="0">
                <a:solidFill>
                  <a:srgbClr val="001F5F"/>
                </a:solidFill>
                <a:latin typeface="QIVPNN+TimesNewRomanPSMT" panose="02000500000000000000"/>
                <a:cs typeface="QIVPNN+TimesNewRomanPSMT" panose="02000500000000000000"/>
              </a:rPr>
              <a:t> </a:t>
            </a:r>
            <a:r>
              <a:rPr sz="1600" dirty="0">
                <a:solidFill>
                  <a:srgbClr val="001F5F"/>
                </a:solidFill>
                <a:latin typeface="QIVPNN+TimesNewRomanPSMT" panose="02000500000000000000"/>
                <a:cs typeface="QIVPNN+TimesNewRomanPSMT" panose="02000500000000000000"/>
              </a:rPr>
              <a:t>tidak</a:t>
            </a:r>
            <a:endParaRPr sz="1600" dirty="0">
              <a:solidFill>
                <a:srgbClr val="001F5F"/>
              </a:solidFill>
              <a:latin typeface="QIVPNN+TimesNewRomanPSMT" panose="02000500000000000000"/>
              <a:cs typeface="QIVPNN+TimesNewRomanPSMT" panose="02000500000000000000"/>
            </a:endParaRPr>
          </a:p>
        </p:txBody>
      </p:sp>
      <p:sp>
        <p:nvSpPr>
          <p:cNvPr id="11" name="object 11"/>
          <p:cNvSpPr txBox="1"/>
          <p:nvPr/>
        </p:nvSpPr>
        <p:spPr>
          <a:xfrm>
            <a:off x="3722401" y="5045408"/>
            <a:ext cx="516434" cy="908685"/>
          </a:xfrm>
          <a:prstGeom prst="rect">
            <a:avLst/>
          </a:prstGeom>
        </p:spPr>
        <p:txBody>
          <a:bodyPr vert="horz" wrap="square" lIns="0" tIns="0" rIns="0" bIns="0" rtlCol="0">
            <a:spAutoFit/>
          </a:bodyPr>
          <a:lstStyle/>
          <a:p>
            <a:pPr marL="0" marR="0">
              <a:lnSpc>
                <a:spcPts val="3545"/>
              </a:lnSpc>
              <a:spcBef>
                <a:spcPts val="0"/>
              </a:spcBef>
              <a:spcAft>
                <a:spcPts val="0"/>
              </a:spcAft>
            </a:pPr>
            <a:r>
              <a:rPr sz="1600" dirty="0">
                <a:solidFill>
                  <a:srgbClr val="001F5F"/>
                </a:solidFill>
                <a:latin typeface="QIVPNN+TimesNewRomanPSMT" panose="02000500000000000000"/>
                <a:cs typeface="QIVPNN+TimesNewRomanPSMT" panose="02000500000000000000"/>
              </a:rPr>
              <a:t>stabil</a:t>
            </a:r>
            <a:endParaRPr sz="1600" dirty="0">
              <a:solidFill>
                <a:srgbClr val="001F5F"/>
              </a:solidFill>
              <a:latin typeface="QIVPNN+TimesNewRomanPSMT" panose="02000500000000000000"/>
              <a:cs typeface="QIVPNN+TimesNewRomanPSMT" panose="02000500000000000000"/>
            </a:endParaRPr>
          </a:p>
        </p:txBody>
      </p:sp>
      <p:sp>
        <p:nvSpPr>
          <p:cNvPr id="12" name="object 12"/>
          <p:cNvSpPr txBox="1"/>
          <p:nvPr/>
        </p:nvSpPr>
        <p:spPr>
          <a:xfrm>
            <a:off x="4162932" y="5124627"/>
            <a:ext cx="104775" cy="255270"/>
          </a:xfrm>
          <a:prstGeom prst="rect">
            <a:avLst/>
          </a:prstGeom>
        </p:spPr>
        <p:txBody>
          <a:bodyPr vert="horz" wrap="square" lIns="0" tIns="0" rIns="0" bIns="0" rtlCol="0">
            <a:spAutoFit/>
          </a:bodyPr>
          <a:lstStyle/>
          <a:p>
            <a:pPr marL="0" marR="0">
              <a:lnSpc>
                <a:spcPts val="1995"/>
              </a:lnSpc>
              <a:spcBef>
                <a:spcPts val="0"/>
              </a:spcBef>
              <a:spcAft>
                <a:spcPts val="0"/>
              </a:spcAft>
            </a:pPr>
            <a:r>
              <a:rPr sz="900" dirty="0">
                <a:solidFill>
                  <a:srgbClr val="001F5F"/>
                </a:solidFill>
                <a:latin typeface="QIVPNN+TimesNewRomanPSMT" panose="02000500000000000000"/>
                <a:cs typeface="QIVPNN+TimesNewRomanPSMT" panose="02000500000000000000"/>
              </a:rPr>
              <a:t>.</a:t>
            </a:r>
            <a:endParaRPr sz="900" dirty="0">
              <a:solidFill>
                <a:srgbClr val="001F5F"/>
              </a:solidFill>
              <a:latin typeface="QIVPNN+TimesNewRomanPSMT" panose="02000500000000000000"/>
              <a:cs typeface="QIVPNN+TimesNewRomanPSMT" panose="02000500000000000000"/>
            </a:endParaRPr>
          </a:p>
        </p:txBody>
      </p:sp>
      <p:sp>
        <p:nvSpPr>
          <p:cNvPr id="13" name="object 13"/>
          <p:cNvSpPr txBox="1"/>
          <p:nvPr/>
        </p:nvSpPr>
        <p:spPr>
          <a:xfrm>
            <a:off x="6374702" y="5159291"/>
            <a:ext cx="1945088" cy="795020"/>
          </a:xfrm>
          <a:prstGeom prst="rect">
            <a:avLst/>
          </a:prstGeom>
        </p:spPr>
        <p:txBody>
          <a:bodyPr vert="horz" wrap="square" lIns="0" tIns="0" rIns="0" bIns="0" rtlCol="0">
            <a:spAutoFit/>
          </a:bodyPr>
          <a:lstStyle/>
          <a:p>
            <a:pPr marL="0" marR="0">
              <a:lnSpc>
                <a:spcPts val="3100"/>
              </a:lnSpc>
              <a:spcBef>
                <a:spcPts val="0"/>
              </a:spcBef>
              <a:spcAft>
                <a:spcPts val="0"/>
              </a:spcAft>
            </a:pPr>
            <a:r>
              <a:rPr sz="1400" dirty="0">
                <a:solidFill>
                  <a:srgbClr val="001F5F"/>
                </a:solidFill>
                <a:latin typeface="QIVPNN+TimesNewRomanPSMT" panose="02000500000000000000"/>
                <a:cs typeface="QIVPNN+TimesNewRomanPSMT" panose="02000500000000000000"/>
              </a:rPr>
              <a:t>gangguan</a:t>
            </a:r>
            <a:r>
              <a:rPr sz="1400" spc="-15" dirty="0">
                <a:solidFill>
                  <a:srgbClr val="001F5F"/>
                </a:solidFill>
                <a:latin typeface="QIVPNN+TimesNewRomanPSMT" panose="02000500000000000000"/>
                <a:cs typeface="QIVPNN+TimesNewRomanPSMT" panose="02000500000000000000"/>
              </a:rPr>
              <a:t> </a:t>
            </a:r>
            <a:r>
              <a:rPr sz="1400" dirty="0">
                <a:solidFill>
                  <a:srgbClr val="001F5F"/>
                </a:solidFill>
                <a:latin typeface="QIVPNN+TimesNewRomanPSMT" panose="02000500000000000000"/>
                <a:cs typeface="QIVPNN+TimesNewRomanPSMT" panose="02000500000000000000"/>
              </a:rPr>
              <a:t>kesehatan</a:t>
            </a:r>
            <a:r>
              <a:rPr sz="1400" spc="-37" dirty="0">
                <a:solidFill>
                  <a:srgbClr val="001F5F"/>
                </a:solidFill>
                <a:latin typeface="QIVPNN+TimesNewRomanPSMT" panose="02000500000000000000"/>
                <a:cs typeface="QIVPNN+TimesNewRomanPSMT" panose="02000500000000000000"/>
              </a:rPr>
              <a:t> </a:t>
            </a:r>
            <a:r>
              <a:rPr sz="1400" dirty="0">
                <a:solidFill>
                  <a:srgbClr val="001F5F"/>
                </a:solidFill>
                <a:latin typeface="QIVPNN+TimesNewRomanPSMT" panose="02000500000000000000"/>
                <a:cs typeface="QIVPNN+TimesNewRomanPSMT" panose="02000500000000000000"/>
              </a:rPr>
              <a:t>kerja.</a:t>
            </a:r>
            <a:endParaRPr sz="1400" dirty="0">
              <a:solidFill>
                <a:srgbClr val="001F5F"/>
              </a:solidFill>
              <a:latin typeface="QIVPNN+TimesNewRomanPSMT" panose="02000500000000000000"/>
              <a:cs typeface="QIVPNN+TimesNewRomanPSMT" panose="02000500000000000000"/>
            </a:endParaRPr>
          </a:p>
        </p:txBody>
      </p:sp>
      <p:sp>
        <p:nvSpPr>
          <p:cNvPr id="14" name="object 14"/>
          <p:cNvSpPr txBox="1"/>
          <p:nvPr/>
        </p:nvSpPr>
        <p:spPr>
          <a:xfrm>
            <a:off x="2901238" y="5702090"/>
            <a:ext cx="3398244" cy="908685"/>
          </a:xfrm>
          <a:prstGeom prst="rect">
            <a:avLst/>
          </a:prstGeom>
        </p:spPr>
        <p:txBody>
          <a:bodyPr vert="horz" wrap="square" lIns="0" tIns="0" rIns="0" bIns="0" rtlCol="0">
            <a:spAutoFit/>
          </a:bodyPr>
          <a:lstStyle/>
          <a:p>
            <a:pPr marL="0" marR="0">
              <a:lnSpc>
                <a:spcPts val="3545"/>
              </a:lnSpc>
              <a:spcBef>
                <a:spcPts val="0"/>
              </a:spcBef>
              <a:spcAft>
                <a:spcPts val="0"/>
              </a:spcAft>
            </a:pPr>
            <a:r>
              <a:rPr sz="1600" dirty="0">
                <a:solidFill>
                  <a:srgbClr val="8B8B8B"/>
                </a:solidFill>
                <a:latin typeface="QIVPNN+TimesNewRomanPSMT" panose="02000500000000000000"/>
                <a:cs typeface="QIVPNN+TimesNewRomanPSMT" panose="02000500000000000000"/>
              </a:rPr>
              <a:t>The Power of</a:t>
            </a:r>
            <a:r>
              <a:rPr sz="1600" spc="-12" dirty="0">
                <a:solidFill>
                  <a:srgbClr val="8B8B8B"/>
                </a:solidFill>
                <a:latin typeface="QIVPNN+TimesNewRomanPSMT" panose="02000500000000000000"/>
                <a:cs typeface="QIVPNN+TimesNewRomanPSMT" panose="02000500000000000000"/>
              </a:rPr>
              <a:t> </a:t>
            </a:r>
            <a:r>
              <a:rPr sz="1600" dirty="0">
                <a:solidFill>
                  <a:srgbClr val="8B8B8B"/>
                </a:solidFill>
                <a:latin typeface="QIVPNN+TimesNewRomanPSMT" panose="02000500000000000000"/>
                <a:cs typeface="QIVPNN+TimesNewRomanPSMT" panose="02000500000000000000"/>
              </a:rPr>
              <a:t>PowerPoint</a:t>
            </a:r>
            <a:r>
              <a:rPr sz="1600" spc="-21" dirty="0">
                <a:solidFill>
                  <a:srgbClr val="8B8B8B"/>
                </a:solidFill>
                <a:latin typeface="QIVPNN+TimesNewRomanPSMT" panose="02000500000000000000"/>
                <a:cs typeface="QIVPNN+TimesNewRomanPSMT" panose="02000500000000000000"/>
              </a:rPr>
              <a:t> </a:t>
            </a:r>
            <a:r>
              <a:rPr sz="1600" dirty="0">
                <a:solidFill>
                  <a:srgbClr val="8B8B8B"/>
                </a:solidFill>
                <a:latin typeface="QIVPNN+TimesNewRomanPSMT" panose="02000500000000000000"/>
                <a:cs typeface="QIVPNN+TimesNewRomanPSMT" panose="02000500000000000000"/>
              </a:rPr>
              <a:t>-</a:t>
            </a:r>
            <a:r>
              <a:rPr sz="1600" spc="-12" dirty="0">
                <a:solidFill>
                  <a:srgbClr val="8B8B8B"/>
                </a:solidFill>
                <a:latin typeface="QIVPNN+TimesNewRomanPSMT" panose="02000500000000000000"/>
                <a:cs typeface="QIVPNN+TimesNewRomanPSMT" panose="02000500000000000000"/>
              </a:rPr>
              <a:t> </a:t>
            </a:r>
            <a:r>
              <a:rPr sz="1600" dirty="0">
                <a:solidFill>
                  <a:srgbClr val="8B8B8B"/>
                </a:solidFill>
                <a:latin typeface="QIVPNN+TimesNewRomanPSMT" panose="02000500000000000000"/>
                <a:cs typeface="QIVPNN+TimesNewRomanPSMT" panose="02000500000000000000"/>
              </a:rPr>
              <a:t>thepopp.com</a:t>
            </a:r>
            <a:endParaRPr sz="1600" dirty="0">
              <a:solidFill>
                <a:srgbClr val="8B8B8B"/>
              </a:solidFill>
              <a:latin typeface="QIVPNN+TimesNewRomanPSMT" panose="02000500000000000000"/>
              <a:cs typeface="QIVPNN+TimesNewRomanPSMT" panose="0200050000000000000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70464" y="814144"/>
            <a:ext cx="8063542" cy="5109845"/>
          </a:xfrm>
          <a:prstGeom prst="rect">
            <a:avLst/>
          </a:prstGeom>
        </p:spPr>
        <p:txBody>
          <a:bodyPr vert="horz" wrap="square" lIns="0" tIns="0" rIns="0" bIns="0" rtlCol="0">
            <a:spAutoFit/>
          </a:bodyPr>
          <a:lstStyle/>
          <a:p>
            <a:pPr marL="0" marR="0">
              <a:lnSpc>
                <a:spcPts val="9745"/>
              </a:lnSpc>
              <a:spcBef>
                <a:spcPts val="0"/>
              </a:spcBef>
              <a:spcAft>
                <a:spcPts val="0"/>
              </a:spcAft>
            </a:pPr>
            <a:r>
              <a:rPr sz="4400" dirty="0">
                <a:solidFill>
                  <a:srgbClr val="0083B3"/>
                </a:solidFill>
                <a:latin typeface="QIVPNN+TimesNewRomanPSMT" panose="02000500000000000000"/>
                <a:cs typeface="QIVPNN+TimesNewRomanPSMT" panose="02000500000000000000"/>
              </a:rPr>
              <a:t>Apa</a:t>
            </a:r>
            <a:r>
              <a:rPr sz="4400" spc="-14" dirty="0">
                <a:solidFill>
                  <a:srgbClr val="0083B3"/>
                </a:solidFill>
                <a:latin typeface="QIVPNN+TimesNewRomanPSMT" panose="02000500000000000000"/>
                <a:cs typeface="QIVPNN+TimesNewRomanPSMT" panose="02000500000000000000"/>
              </a:rPr>
              <a:t> </a:t>
            </a:r>
            <a:r>
              <a:rPr sz="4400" spc="-12" dirty="0">
                <a:solidFill>
                  <a:srgbClr val="0083B3"/>
                </a:solidFill>
                <a:latin typeface="QIVPNN+TimesNewRomanPSMT" panose="02000500000000000000"/>
                <a:cs typeface="QIVPNN+TimesNewRomanPSMT" panose="02000500000000000000"/>
              </a:rPr>
              <a:t>sebab-sebab</a:t>
            </a:r>
            <a:r>
              <a:rPr sz="4400" dirty="0">
                <a:solidFill>
                  <a:srgbClr val="0083B3"/>
                </a:solidFill>
                <a:latin typeface="QIVPNN+TimesNewRomanPSMT" panose="02000500000000000000"/>
                <a:cs typeface="QIVPNN+TimesNewRomanPSMT" panose="02000500000000000000"/>
              </a:rPr>
              <a:t> dari</a:t>
            </a:r>
            <a:r>
              <a:rPr sz="4400" spc="-10" dirty="0">
                <a:solidFill>
                  <a:srgbClr val="0083B3"/>
                </a:solidFill>
                <a:latin typeface="QIVPNN+TimesNewRomanPSMT" panose="02000500000000000000"/>
                <a:cs typeface="QIVPNN+TimesNewRomanPSMT" panose="02000500000000000000"/>
              </a:rPr>
              <a:t> kecelakaan</a:t>
            </a:r>
            <a:r>
              <a:rPr sz="4400" spc="36" dirty="0">
                <a:solidFill>
                  <a:srgbClr val="0083B3"/>
                </a:solidFill>
                <a:latin typeface="QIVPNN+TimesNewRomanPSMT" panose="02000500000000000000"/>
                <a:cs typeface="QIVPNN+TimesNewRomanPSMT" panose="02000500000000000000"/>
              </a:rPr>
              <a:t> </a:t>
            </a:r>
            <a:r>
              <a:rPr sz="4400" dirty="0">
                <a:solidFill>
                  <a:srgbClr val="0083B3"/>
                </a:solidFill>
                <a:latin typeface="QIVPNN+TimesNewRomanPSMT" panose="02000500000000000000"/>
                <a:cs typeface="QIVPNN+TimesNewRomanPSMT" panose="02000500000000000000"/>
              </a:rPr>
              <a:t>di</a:t>
            </a:r>
            <a:endParaRPr sz="4400" dirty="0">
              <a:solidFill>
                <a:srgbClr val="0083B3"/>
              </a:solidFill>
              <a:latin typeface="QIVPNN+TimesNewRomanPSMT" panose="02000500000000000000"/>
              <a:cs typeface="QIVPNN+TimesNewRomanPSMT" panose="02000500000000000000"/>
            </a:endParaRPr>
          </a:p>
          <a:p>
            <a:pPr marL="4728845" marR="0">
              <a:lnSpc>
                <a:spcPts val="9745"/>
              </a:lnSpc>
              <a:spcBef>
                <a:spcPts val="865"/>
              </a:spcBef>
              <a:spcAft>
                <a:spcPts val="0"/>
              </a:spcAft>
            </a:pPr>
            <a:r>
              <a:rPr sz="4400" spc="-18" dirty="0">
                <a:solidFill>
                  <a:srgbClr val="0083B3"/>
                </a:solidFill>
                <a:latin typeface="QIVPNN+TimesNewRomanPSMT" panose="02000500000000000000"/>
                <a:cs typeface="QIVPNN+TimesNewRomanPSMT" panose="02000500000000000000"/>
              </a:rPr>
              <a:t>laboratorium</a:t>
            </a:r>
            <a:r>
              <a:rPr sz="4400" dirty="0">
                <a:solidFill>
                  <a:srgbClr val="0083B3"/>
                </a:solidFill>
                <a:latin typeface="QIVPNN+TimesNewRomanPSMT" panose="02000500000000000000"/>
                <a:cs typeface="QIVPNN+TimesNewRomanPSMT" panose="02000500000000000000"/>
              </a:rPr>
              <a:t> ?</a:t>
            </a:r>
            <a:endParaRPr sz="4400" dirty="0">
              <a:solidFill>
                <a:srgbClr val="0083B3"/>
              </a:solidFill>
              <a:latin typeface="QIVPNN+TimesNewRomanPSMT" panose="02000500000000000000"/>
              <a:cs typeface="QIVPNN+TimesNewRomanPSMT" panose="02000500000000000000"/>
            </a:endParaRPr>
          </a:p>
        </p:txBody>
      </p:sp>
      <p:sp>
        <p:nvSpPr>
          <p:cNvPr id="3" name="object 2"/>
          <p:cNvSpPr/>
          <p:nvPr/>
        </p:nvSpPr>
        <p:spPr>
          <a:xfrm>
            <a:off x="0" y="857250"/>
            <a:ext cx="9144000" cy="138430"/>
          </a:xfrm>
          <a:prstGeom prst="rect">
            <a:avLst/>
          </a:prstGeom>
          <a:blipFill>
            <a:blip r:embed="rId1" cstate="print"/>
            <a:stretch>
              <a:fillRect/>
            </a:stretch>
          </a:blipFill>
        </p:spPr>
        <p:txBody>
          <a:bodyPr wrap="square" lIns="0" tIns="0" rIns="0" bIns="0" rtlCol="0">
            <a:spAutoFit/>
          </a:bodyPr>
          <a:lstStyle/>
          <a:p>
            <a:endParaRPr sz="900"/>
          </a:p>
        </p:txBody>
      </p:sp>
      <p:sp>
        <p:nvSpPr>
          <p:cNvPr id="4" name="object 4"/>
          <p:cNvSpPr txBox="1"/>
          <p:nvPr/>
        </p:nvSpPr>
        <p:spPr>
          <a:xfrm>
            <a:off x="6301482" y="2779318"/>
            <a:ext cx="431675" cy="340360"/>
          </a:xfrm>
          <a:prstGeom prst="rect">
            <a:avLst/>
          </a:prstGeom>
        </p:spPr>
        <p:txBody>
          <a:bodyPr vert="horz" wrap="square" lIns="0" tIns="0" rIns="0" bIns="0" rtlCol="0">
            <a:spAutoFit/>
          </a:bodyPr>
          <a:lstStyle/>
          <a:p>
            <a:pPr marL="0" marR="0">
              <a:lnSpc>
                <a:spcPts val="2655"/>
              </a:lnSpc>
              <a:spcBef>
                <a:spcPts val="0"/>
              </a:spcBef>
              <a:spcAft>
                <a:spcPts val="0"/>
              </a:spcAft>
            </a:pPr>
            <a:r>
              <a:rPr sz="1200" spc="-21" dirty="0">
                <a:solidFill>
                  <a:srgbClr val="001F5F"/>
                </a:solidFill>
                <a:latin typeface="QIVPNN+TimesNewRomanPSMT" panose="02000500000000000000"/>
                <a:cs typeface="QIVPNN+TimesNewRomanPSMT" panose="02000500000000000000"/>
              </a:rPr>
              <a:t>Tidak</a:t>
            </a:r>
            <a:endParaRPr sz="1200" spc="-21" dirty="0">
              <a:solidFill>
                <a:srgbClr val="001F5F"/>
              </a:solidFill>
              <a:latin typeface="QIVPNN+TimesNewRomanPSMT" panose="02000500000000000000"/>
              <a:cs typeface="QIVPNN+TimesNewRomanPSMT" panose="02000500000000000000"/>
            </a:endParaRPr>
          </a:p>
        </p:txBody>
      </p:sp>
      <p:sp>
        <p:nvSpPr>
          <p:cNvPr id="5" name="object 5"/>
          <p:cNvSpPr txBox="1"/>
          <p:nvPr/>
        </p:nvSpPr>
        <p:spPr>
          <a:xfrm>
            <a:off x="2386282" y="2798990"/>
            <a:ext cx="753294" cy="2801620"/>
          </a:xfrm>
          <a:prstGeom prst="rect">
            <a:avLst/>
          </a:prstGeom>
        </p:spPr>
        <p:txBody>
          <a:bodyPr vert="horz" wrap="square" lIns="0" tIns="0" rIns="0" bIns="0" rtlCol="0">
            <a:spAutoFit/>
          </a:bodyPr>
          <a:lstStyle/>
          <a:p>
            <a:pPr marL="0" marR="0">
              <a:lnSpc>
                <a:spcPts val="2655"/>
              </a:lnSpc>
              <a:spcBef>
                <a:spcPts val="0"/>
              </a:spcBef>
              <a:spcAft>
                <a:spcPts val="0"/>
              </a:spcAft>
            </a:pPr>
            <a:r>
              <a:rPr sz="1200" dirty="0">
                <a:solidFill>
                  <a:srgbClr val="001F5F"/>
                </a:solidFill>
                <a:latin typeface="QIVPNN+TimesNewRomanPSMT" panose="02000500000000000000"/>
                <a:cs typeface="QIVPNN+TimesNewRomanPSMT" panose="02000500000000000000"/>
              </a:rPr>
              <a:t>Kurangnya</a:t>
            </a:r>
            <a:endParaRPr sz="1200" dirty="0">
              <a:solidFill>
                <a:srgbClr val="001F5F"/>
              </a:solidFill>
              <a:latin typeface="QIVPNN+TimesNewRomanPSMT" panose="02000500000000000000"/>
              <a:cs typeface="QIVPNN+TimesNewRomanPSMT" panose="02000500000000000000"/>
            </a:endParaRPr>
          </a:p>
          <a:p>
            <a:pPr marL="113665" marR="0">
              <a:lnSpc>
                <a:spcPts val="2655"/>
              </a:lnSpc>
              <a:spcBef>
                <a:spcPts val="170"/>
              </a:spcBef>
              <a:spcAft>
                <a:spcPts val="0"/>
              </a:spcAft>
            </a:pPr>
            <a:r>
              <a:rPr sz="1200" dirty="0">
                <a:solidFill>
                  <a:srgbClr val="001F5F"/>
                </a:solidFill>
                <a:latin typeface="QIVPNN+TimesNewRomanPSMT" panose="02000500000000000000"/>
                <a:cs typeface="QIVPNN+TimesNewRomanPSMT" panose="02000500000000000000"/>
              </a:rPr>
              <a:t>kejelasan</a:t>
            </a:r>
            <a:endParaRPr sz="1200" dirty="0">
              <a:solidFill>
                <a:srgbClr val="001F5F"/>
              </a:solidFill>
              <a:latin typeface="QIVPNN+TimesNewRomanPSMT" panose="02000500000000000000"/>
              <a:cs typeface="QIVPNN+TimesNewRomanPSMT" panose="02000500000000000000"/>
            </a:endParaRPr>
          </a:p>
          <a:p>
            <a:pPr marL="144145" marR="0">
              <a:lnSpc>
                <a:spcPts val="2655"/>
              </a:lnSpc>
              <a:spcBef>
                <a:spcPts val="220"/>
              </a:spcBef>
              <a:spcAft>
                <a:spcPts val="0"/>
              </a:spcAft>
            </a:pPr>
            <a:r>
              <a:rPr sz="1200" dirty="0">
                <a:solidFill>
                  <a:srgbClr val="001F5F"/>
                </a:solidFill>
                <a:latin typeface="QIVPNN+TimesNewRomanPSMT" panose="02000500000000000000"/>
                <a:cs typeface="QIVPNN+TimesNewRomanPSMT" panose="02000500000000000000"/>
              </a:rPr>
              <a:t>petunjuk</a:t>
            </a:r>
            <a:endParaRPr sz="1200" dirty="0">
              <a:solidFill>
                <a:srgbClr val="001F5F"/>
              </a:solidFill>
              <a:latin typeface="QIVPNN+TimesNewRomanPSMT" panose="02000500000000000000"/>
              <a:cs typeface="QIVPNN+TimesNewRomanPSMT" panose="02000500000000000000"/>
            </a:endParaRPr>
          </a:p>
          <a:p>
            <a:pPr marL="161290" marR="0">
              <a:lnSpc>
                <a:spcPts val="2655"/>
              </a:lnSpc>
              <a:spcBef>
                <a:spcPts val="220"/>
              </a:spcBef>
              <a:spcAft>
                <a:spcPts val="0"/>
              </a:spcAft>
            </a:pPr>
            <a:r>
              <a:rPr sz="1200" dirty="0">
                <a:solidFill>
                  <a:srgbClr val="001F5F"/>
                </a:solidFill>
                <a:latin typeface="QIVPNN+TimesNewRomanPSMT" panose="02000500000000000000"/>
                <a:cs typeface="QIVPNN+TimesNewRomanPSMT" panose="02000500000000000000"/>
              </a:rPr>
              <a:t>kegiatan</a:t>
            </a:r>
            <a:endParaRPr sz="1200" dirty="0">
              <a:solidFill>
                <a:srgbClr val="001F5F"/>
              </a:solidFill>
              <a:latin typeface="QIVPNN+TimesNewRomanPSMT" panose="02000500000000000000"/>
              <a:cs typeface="QIVPNN+TimesNewRomanPSMT" panose="02000500000000000000"/>
            </a:endParaRPr>
          </a:p>
        </p:txBody>
      </p:sp>
      <p:sp>
        <p:nvSpPr>
          <p:cNvPr id="6" name="object 6"/>
          <p:cNvSpPr txBox="1"/>
          <p:nvPr/>
        </p:nvSpPr>
        <p:spPr>
          <a:xfrm>
            <a:off x="4156313" y="2799003"/>
            <a:ext cx="897062" cy="2801620"/>
          </a:xfrm>
          <a:prstGeom prst="rect">
            <a:avLst/>
          </a:prstGeom>
        </p:spPr>
        <p:txBody>
          <a:bodyPr vert="horz" wrap="square" lIns="0" tIns="0" rIns="0" bIns="0" rtlCol="0">
            <a:spAutoFit/>
          </a:bodyPr>
          <a:lstStyle/>
          <a:p>
            <a:pPr marL="145415" marR="0">
              <a:lnSpc>
                <a:spcPts val="2655"/>
              </a:lnSpc>
              <a:spcBef>
                <a:spcPts val="0"/>
              </a:spcBef>
              <a:spcAft>
                <a:spcPts val="0"/>
              </a:spcAft>
            </a:pPr>
            <a:r>
              <a:rPr sz="1200" dirty="0">
                <a:solidFill>
                  <a:srgbClr val="001F5F"/>
                </a:solidFill>
                <a:latin typeface="QIVPNN+TimesNewRomanPSMT" panose="02000500000000000000"/>
                <a:cs typeface="QIVPNN+TimesNewRomanPSMT" panose="02000500000000000000"/>
              </a:rPr>
              <a:t>Kurangnya</a:t>
            </a:r>
            <a:endParaRPr sz="1200" dirty="0">
              <a:solidFill>
                <a:srgbClr val="001F5F"/>
              </a:solidFill>
              <a:latin typeface="QIVPNN+TimesNewRomanPSMT" panose="02000500000000000000"/>
              <a:cs typeface="QIVPNN+TimesNewRomanPSMT" panose="02000500000000000000"/>
            </a:endParaRPr>
          </a:p>
          <a:p>
            <a:pPr marL="224790" marR="0">
              <a:lnSpc>
                <a:spcPts val="2655"/>
              </a:lnSpc>
              <a:spcBef>
                <a:spcPts val="170"/>
              </a:spcBef>
              <a:spcAft>
                <a:spcPts val="0"/>
              </a:spcAft>
            </a:pPr>
            <a:r>
              <a:rPr sz="1200" dirty="0">
                <a:solidFill>
                  <a:srgbClr val="001F5F"/>
                </a:solidFill>
                <a:latin typeface="QIVPNN+TimesNewRomanPSMT" panose="02000500000000000000"/>
                <a:cs typeface="QIVPNN+TimesNewRomanPSMT" panose="02000500000000000000"/>
              </a:rPr>
              <a:t>atau tidak</a:t>
            </a:r>
            <a:endParaRPr sz="1200" dirty="0">
              <a:solidFill>
                <a:srgbClr val="001F5F"/>
              </a:solidFill>
              <a:latin typeface="QIVPNN+TimesNewRomanPSMT" panose="02000500000000000000"/>
              <a:cs typeface="QIVPNN+TimesNewRomanPSMT" panose="02000500000000000000"/>
            </a:endParaRPr>
          </a:p>
          <a:p>
            <a:pPr marL="127000" marR="0">
              <a:lnSpc>
                <a:spcPts val="2655"/>
              </a:lnSpc>
              <a:spcBef>
                <a:spcPts val="220"/>
              </a:spcBef>
              <a:spcAft>
                <a:spcPts val="0"/>
              </a:spcAft>
            </a:pPr>
            <a:r>
              <a:rPr sz="1200" dirty="0">
                <a:solidFill>
                  <a:srgbClr val="001F5F"/>
                </a:solidFill>
                <a:latin typeface="QIVPNN+TimesNewRomanPSMT" panose="02000500000000000000"/>
                <a:cs typeface="QIVPNN+TimesNewRomanPSMT" panose="02000500000000000000"/>
              </a:rPr>
              <a:t>tersedianya</a:t>
            </a:r>
            <a:endParaRPr sz="1200" dirty="0">
              <a:solidFill>
                <a:srgbClr val="001F5F"/>
              </a:solidFill>
              <a:latin typeface="QIVPNN+TimesNewRomanPSMT" panose="02000500000000000000"/>
              <a:cs typeface="QIVPNN+TimesNewRomanPSMT" panose="02000500000000000000"/>
            </a:endParaRPr>
          </a:p>
          <a:p>
            <a:pPr marL="0" marR="0">
              <a:lnSpc>
                <a:spcPts val="2655"/>
              </a:lnSpc>
              <a:spcBef>
                <a:spcPts val="220"/>
              </a:spcBef>
              <a:spcAft>
                <a:spcPts val="0"/>
              </a:spcAft>
            </a:pPr>
            <a:r>
              <a:rPr sz="1200" dirty="0">
                <a:solidFill>
                  <a:srgbClr val="001F5F"/>
                </a:solidFill>
                <a:latin typeface="QIVPNN+TimesNewRomanPSMT" panose="02000500000000000000"/>
                <a:cs typeface="QIVPNN+TimesNewRomanPSMT" panose="02000500000000000000"/>
              </a:rPr>
              <a:t>perlengkapan</a:t>
            </a:r>
            <a:endParaRPr sz="1200" dirty="0">
              <a:solidFill>
                <a:srgbClr val="001F5F"/>
              </a:solidFill>
              <a:latin typeface="QIVPNN+TimesNewRomanPSMT" panose="02000500000000000000"/>
              <a:cs typeface="QIVPNN+TimesNewRomanPSMT" panose="02000500000000000000"/>
            </a:endParaRPr>
          </a:p>
        </p:txBody>
      </p:sp>
      <p:sp>
        <p:nvSpPr>
          <p:cNvPr id="7" name="object 7"/>
          <p:cNvSpPr txBox="1"/>
          <p:nvPr/>
        </p:nvSpPr>
        <p:spPr>
          <a:xfrm>
            <a:off x="6041866" y="2962198"/>
            <a:ext cx="931068" cy="2092325"/>
          </a:xfrm>
          <a:prstGeom prst="rect">
            <a:avLst/>
          </a:prstGeom>
        </p:spPr>
        <p:txBody>
          <a:bodyPr vert="horz" wrap="square" lIns="0" tIns="0" rIns="0" bIns="0" rtlCol="0">
            <a:spAutoFit/>
          </a:bodyPr>
          <a:lstStyle/>
          <a:p>
            <a:pPr marL="0" marR="0">
              <a:lnSpc>
                <a:spcPts val="2655"/>
              </a:lnSpc>
              <a:spcBef>
                <a:spcPts val="0"/>
              </a:spcBef>
              <a:spcAft>
                <a:spcPts val="0"/>
              </a:spcAft>
            </a:pPr>
            <a:r>
              <a:rPr sz="1200" dirty="0">
                <a:solidFill>
                  <a:srgbClr val="001F5F"/>
                </a:solidFill>
                <a:latin typeface="QIVPNN+TimesNewRomanPSMT" panose="02000500000000000000"/>
                <a:cs typeface="QIVPNN+TimesNewRomanPSMT" panose="02000500000000000000"/>
              </a:rPr>
              <a:t>menggunakan</a:t>
            </a:r>
            <a:endParaRPr sz="1200" dirty="0">
              <a:solidFill>
                <a:srgbClr val="001F5F"/>
              </a:solidFill>
              <a:latin typeface="QIVPNN+TimesNewRomanPSMT" panose="02000500000000000000"/>
              <a:cs typeface="QIVPNN+TimesNewRomanPSMT" panose="02000500000000000000"/>
            </a:endParaRPr>
          </a:p>
          <a:p>
            <a:pPr marL="33020" marR="0">
              <a:lnSpc>
                <a:spcPts val="2655"/>
              </a:lnSpc>
              <a:spcBef>
                <a:spcPts val="170"/>
              </a:spcBef>
              <a:spcAft>
                <a:spcPts val="0"/>
              </a:spcAft>
            </a:pPr>
            <a:r>
              <a:rPr sz="1200" dirty="0">
                <a:solidFill>
                  <a:srgbClr val="001F5F"/>
                </a:solidFill>
                <a:latin typeface="QIVPNN+TimesNewRomanPSMT" panose="02000500000000000000"/>
                <a:cs typeface="QIVPNN+TimesNewRomanPSMT" panose="02000500000000000000"/>
              </a:rPr>
              <a:t>perlengkapan</a:t>
            </a:r>
            <a:endParaRPr sz="1200" dirty="0">
              <a:solidFill>
                <a:srgbClr val="001F5F"/>
              </a:solidFill>
              <a:latin typeface="QIVPNN+TimesNewRomanPSMT" panose="02000500000000000000"/>
              <a:cs typeface="QIVPNN+TimesNewRomanPSMT" panose="02000500000000000000"/>
            </a:endParaRPr>
          </a:p>
          <a:p>
            <a:pPr marL="245110" marR="0">
              <a:lnSpc>
                <a:spcPts val="2655"/>
              </a:lnSpc>
              <a:spcBef>
                <a:spcPts val="220"/>
              </a:spcBef>
              <a:spcAft>
                <a:spcPts val="0"/>
              </a:spcAft>
            </a:pPr>
            <a:r>
              <a:rPr sz="1200" dirty="0">
                <a:solidFill>
                  <a:srgbClr val="001F5F"/>
                </a:solidFill>
                <a:latin typeface="QIVPNN+TimesNewRomanPSMT" panose="02000500000000000000"/>
                <a:cs typeface="QIVPNN+TimesNewRomanPSMT" panose="02000500000000000000"/>
              </a:rPr>
              <a:t>pelindung</a:t>
            </a:r>
            <a:endParaRPr sz="1200" dirty="0">
              <a:solidFill>
                <a:srgbClr val="001F5F"/>
              </a:solidFill>
              <a:latin typeface="QIVPNN+TimesNewRomanPSMT" panose="02000500000000000000"/>
              <a:cs typeface="QIVPNN+TimesNewRomanPSMT" panose="02000500000000000000"/>
            </a:endParaRPr>
          </a:p>
        </p:txBody>
      </p:sp>
      <p:sp>
        <p:nvSpPr>
          <p:cNvPr id="8" name="object 8"/>
          <p:cNvSpPr txBox="1"/>
          <p:nvPr/>
        </p:nvSpPr>
        <p:spPr>
          <a:xfrm>
            <a:off x="5112131" y="3722324"/>
            <a:ext cx="897489" cy="3170555"/>
          </a:xfrm>
          <a:prstGeom prst="rect">
            <a:avLst/>
          </a:prstGeom>
        </p:spPr>
        <p:txBody>
          <a:bodyPr vert="horz" wrap="square" lIns="0" tIns="0" rIns="0" bIns="0" rtlCol="0">
            <a:spAutoFit/>
          </a:bodyPr>
          <a:lstStyle/>
          <a:p>
            <a:pPr marL="87630" marR="0">
              <a:lnSpc>
                <a:spcPts val="2655"/>
              </a:lnSpc>
              <a:spcBef>
                <a:spcPts val="0"/>
              </a:spcBef>
              <a:spcAft>
                <a:spcPts val="0"/>
              </a:spcAft>
            </a:pPr>
            <a:r>
              <a:rPr sz="1200" dirty="0">
                <a:solidFill>
                  <a:srgbClr val="001F5F"/>
                </a:solidFill>
                <a:latin typeface="QIVPNN+TimesNewRomanPSMT" panose="02000500000000000000"/>
                <a:cs typeface="QIVPNN+TimesNewRomanPSMT" panose="02000500000000000000"/>
              </a:rPr>
              <a:t>Kurang atau</a:t>
            </a:r>
            <a:endParaRPr sz="1200" dirty="0">
              <a:solidFill>
                <a:srgbClr val="001F5F"/>
              </a:solidFill>
              <a:latin typeface="QIVPNN+TimesNewRomanPSMT" panose="02000500000000000000"/>
              <a:cs typeface="QIVPNN+TimesNewRomanPSMT" panose="02000500000000000000"/>
            </a:endParaRPr>
          </a:p>
          <a:p>
            <a:pPr marL="516890" marR="0">
              <a:lnSpc>
                <a:spcPts val="2655"/>
              </a:lnSpc>
              <a:spcBef>
                <a:spcPts val="170"/>
              </a:spcBef>
              <a:spcAft>
                <a:spcPts val="0"/>
              </a:spcAft>
            </a:pPr>
            <a:r>
              <a:rPr sz="1200" dirty="0">
                <a:solidFill>
                  <a:srgbClr val="001F5F"/>
                </a:solidFill>
                <a:latin typeface="QIVPNN+TimesNewRomanPSMT" panose="02000500000000000000"/>
                <a:cs typeface="QIVPNN+TimesNewRomanPSMT" panose="02000500000000000000"/>
              </a:rPr>
              <a:t>tidak</a:t>
            </a:r>
            <a:endParaRPr sz="1200" dirty="0">
              <a:solidFill>
                <a:srgbClr val="001F5F"/>
              </a:solidFill>
              <a:latin typeface="QIVPNN+TimesNewRomanPSMT" panose="02000500000000000000"/>
              <a:cs typeface="QIVPNN+TimesNewRomanPSMT" panose="02000500000000000000"/>
            </a:endParaRPr>
          </a:p>
          <a:p>
            <a:pPr marL="204470" marR="0">
              <a:lnSpc>
                <a:spcPts val="2655"/>
              </a:lnSpc>
              <a:spcBef>
                <a:spcPts val="220"/>
              </a:spcBef>
              <a:spcAft>
                <a:spcPts val="0"/>
              </a:spcAft>
            </a:pPr>
            <a:r>
              <a:rPr sz="1200" dirty="0">
                <a:solidFill>
                  <a:srgbClr val="001F5F"/>
                </a:solidFill>
                <a:latin typeface="QIVPNN+TimesNewRomanPSMT" panose="02000500000000000000"/>
                <a:cs typeface="QIVPNN+TimesNewRomanPSMT" panose="02000500000000000000"/>
              </a:rPr>
              <a:t>mengikuti</a:t>
            </a:r>
            <a:endParaRPr sz="1200" dirty="0">
              <a:solidFill>
                <a:srgbClr val="001F5F"/>
              </a:solidFill>
              <a:latin typeface="QIVPNN+TimesNewRomanPSMT" panose="02000500000000000000"/>
              <a:cs typeface="QIVPNN+TimesNewRomanPSMT" panose="02000500000000000000"/>
            </a:endParaRPr>
          </a:p>
          <a:p>
            <a:pPr marL="0" marR="0">
              <a:lnSpc>
                <a:spcPts val="2655"/>
              </a:lnSpc>
              <a:spcBef>
                <a:spcPts val="220"/>
              </a:spcBef>
              <a:spcAft>
                <a:spcPts val="0"/>
              </a:spcAft>
            </a:pPr>
            <a:r>
              <a:rPr sz="1200" dirty="0">
                <a:solidFill>
                  <a:srgbClr val="001F5F"/>
                </a:solidFill>
                <a:latin typeface="QIVPNN+TimesNewRomanPSMT" panose="02000500000000000000"/>
                <a:cs typeface="QIVPNN+TimesNewRomanPSMT" panose="02000500000000000000"/>
              </a:rPr>
              <a:t>petunjuk atau</a:t>
            </a:r>
            <a:endParaRPr sz="1200" dirty="0">
              <a:solidFill>
                <a:srgbClr val="001F5F"/>
              </a:solidFill>
              <a:latin typeface="QIVPNN+TimesNewRomanPSMT" panose="02000500000000000000"/>
              <a:cs typeface="QIVPNN+TimesNewRomanPSMT" panose="02000500000000000000"/>
            </a:endParaRPr>
          </a:p>
          <a:p>
            <a:pPr marL="9525" marR="0">
              <a:lnSpc>
                <a:spcPts val="2655"/>
              </a:lnSpc>
              <a:spcBef>
                <a:spcPts val="220"/>
              </a:spcBef>
              <a:spcAft>
                <a:spcPts val="0"/>
              </a:spcAft>
            </a:pPr>
            <a:r>
              <a:rPr sz="1200" dirty="0">
                <a:solidFill>
                  <a:srgbClr val="001F5F"/>
                </a:solidFill>
                <a:latin typeface="QIVPNN+TimesNewRomanPSMT" panose="02000500000000000000"/>
                <a:cs typeface="QIVPNN+TimesNewRomanPSMT" panose="02000500000000000000"/>
              </a:rPr>
              <a:t>aturan-aturan</a:t>
            </a:r>
            <a:endParaRPr sz="1200" dirty="0">
              <a:solidFill>
                <a:srgbClr val="001F5F"/>
              </a:solidFill>
              <a:latin typeface="QIVPNN+TimesNewRomanPSMT" panose="02000500000000000000"/>
              <a:cs typeface="QIVPNN+TimesNewRomanPSMT" panose="02000500000000000000"/>
            </a:endParaRPr>
          </a:p>
        </p:txBody>
      </p:sp>
      <p:sp>
        <p:nvSpPr>
          <p:cNvPr id="9" name="object 9"/>
          <p:cNvSpPr txBox="1"/>
          <p:nvPr/>
        </p:nvSpPr>
        <p:spPr>
          <a:xfrm>
            <a:off x="1396298" y="3789488"/>
            <a:ext cx="846311" cy="1751965"/>
          </a:xfrm>
          <a:prstGeom prst="rect">
            <a:avLst/>
          </a:prstGeom>
        </p:spPr>
        <p:txBody>
          <a:bodyPr vert="horz" wrap="square" lIns="0" tIns="0" rIns="0" bIns="0" rtlCol="0">
            <a:spAutoFit/>
          </a:bodyPr>
          <a:lstStyle/>
          <a:p>
            <a:pPr marL="93980" marR="0">
              <a:lnSpc>
                <a:spcPts val="2655"/>
              </a:lnSpc>
              <a:spcBef>
                <a:spcPts val="0"/>
              </a:spcBef>
              <a:spcAft>
                <a:spcPts val="0"/>
              </a:spcAft>
            </a:pPr>
            <a:r>
              <a:rPr sz="1200" dirty="0">
                <a:solidFill>
                  <a:srgbClr val="001F5F"/>
                </a:solidFill>
                <a:latin typeface="QIVPNN+TimesNewRomanPSMT" panose="02000500000000000000"/>
                <a:cs typeface="QIVPNN+TimesNewRomanPSMT" panose="02000500000000000000"/>
              </a:rPr>
              <a:t>Kurangnya</a:t>
            </a:r>
            <a:endParaRPr sz="1200" dirty="0">
              <a:solidFill>
                <a:srgbClr val="001F5F"/>
              </a:solidFill>
              <a:latin typeface="QIVPNN+TimesNewRomanPSMT" panose="02000500000000000000"/>
              <a:cs typeface="QIVPNN+TimesNewRomanPSMT" panose="02000500000000000000"/>
            </a:endParaRPr>
          </a:p>
          <a:p>
            <a:pPr marL="0" marR="0">
              <a:lnSpc>
                <a:spcPts val="2655"/>
              </a:lnSpc>
              <a:spcBef>
                <a:spcPts val="170"/>
              </a:spcBef>
              <a:spcAft>
                <a:spcPts val="0"/>
              </a:spcAft>
            </a:pPr>
            <a:r>
              <a:rPr sz="1200" dirty="0">
                <a:solidFill>
                  <a:srgbClr val="001F5F"/>
                </a:solidFill>
                <a:latin typeface="QIVPNN+TimesNewRomanPSMT" panose="02000500000000000000"/>
                <a:cs typeface="QIVPNN+TimesNewRomanPSMT" panose="02000500000000000000"/>
              </a:rPr>
              <a:t>pengetahuan</a:t>
            </a:r>
            <a:endParaRPr sz="1200" dirty="0">
              <a:solidFill>
                <a:srgbClr val="001F5F"/>
              </a:solidFill>
              <a:latin typeface="QIVPNN+TimesNewRomanPSMT" panose="02000500000000000000"/>
              <a:cs typeface="QIVPNN+TimesNewRomanPSMT" panose="02000500000000000000"/>
            </a:endParaRPr>
          </a:p>
          <a:p>
            <a:pPr marL="548640" marR="0">
              <a:lnSpc>
                <a:spcPts val="2655"/>
              </a:lnSpc>
              <a:spcBef>
                <a:spcPts val="220"/>
              </a:spcBef>
              <a:spcAft>
                <a:spcPts val="0"/>
              </a:spcAft>
            </a:pPr>
            <a:r>
              <a:rPr sz="1200" dirty="0">
                <a:solidFill>
                  <a:srgbClr val="001F5F"/>
                </a:solidFill>
                <a:latin typeface="QIVPNN+TimesNewRomanPSMT" panose="02000500000000000000"/>
                <a:cs typeface="QIVPNN+TimesNewRomanPSMT" panose="02000500000000000000"/>
              </a:rPr>
              <a:t>dan</a:t>
            </a:r>
            <a:endParaRPr sz="1200" dirty="0">
              <a:solidFill>
                <a:srgbClr val="001F5F"/>
              </a:solidFill>
              <a:latin typeface="QIVPNN+TimesNewRomanPSMT" panose="02000500000000000000"/>
              <a:cs typeface="QIVPNN+TimesNewRomanPSMT" panose="02000500000000000000"/>
            </a:endParaRPr>
          </a:p>
        </p:txBody>
      </p:sp>
      <p:sp>
        <p:nvSpPr>
          <p:cNvPr id="10" name="object 10"/>
          <p:cNvSpPr txBox="1"/>
          <p:nvPr/>
        </p:nvSpPr>
        <p:spPr>
          <a:xfrm>
            <a:off x="3262362" y="3957585"/>
            <a:ext cx="814629" cy="1505585"/>
          </a:xfrm>
          <a:prstGeom prst="rect">
            <a:avLst/>
          </a:prstGeom>
        </p:spPr>
        <p:txBody>
          <a:bodyPr vert="horz" wrap="square" lIns="0" tIns="0" rIns="0" bIns="0" rtlCol="0">
            <a:spAutoFit/>
          </a:bodyPr>
          <a:lstStyle/>
          <a:p>
            <a:pPr marL="0" marR="0">
              <a:lnSpc>
                <a:spcPts val="2880"/>
              </a:lnSpc>
              <a:spcBef>
                <a:spcPts val="0"/>
              </a:spcBef>
              <a:spcAft>
                <a:spcPts val="0"/>
              </a:spcAft>
            </a:pPr>
            <a:r>
              <a:rPr sz="1300" spc="10" dirty="0">
                <a:solidFill>
                  <a:srgbClr val="001F5F"/>
                </a:solidFill>
                <a:latin typeface="QIVPNN+TimesNewRomanPSMT" panose="02000500000000000000"/>
                <a:cs typeface="QIVPNN+TimesNewRomanPSMT" panose="02000500000000000000"/>
              </a:rPr>
              <a:t>Kurangnya</a:t>
            </a:r>
            <a:endParaRPr sz="1300" spc="10" dirty="0">
              <a:solidFill>
                <a:srgbClr val="001F5F"/>
              </a:solidFill>
              <a:latin typeface="QIVPNN+TimesNewRomanPSMT" panose="02000500000000000000"/>
              <a:cs typeface="QIVPNN+TimesNewRomanPSMT" panose="02000500000000000000"/>
            </a:endParaRPr>
          </a:p>
          <a:p>
            <a:pPr marL="27940" marR="0">
              <a:lnSpc>
                <a:spcPts val="2880"/>
              </a:lnSpc>
              <a:spcBef>
                <a:spcPts val="220"/>
              </a:spcBef>
              <a:spcAft>
                <a:spcPts val="0"/>
              </a:spcAft>
            </a:pPr>
            <a:r>
              <a:rPr sz="1300" spc="14" dirty="0">
                <a:solidFill>
                  <a:srgbClr val="001F5F"/>
                </a:solidFill>
                <a:latin typeface="QIVPNN+TimesNewRomanPSMT" panose="02000500000000000000"/>
                <a:cs typeface="QIVPNN+TimesNewRomanPSMT" panose="02000500000000000000"/>
              </a:rPr>
              <a:t>bimbingan</a:t>
            </a:r>
            <a:endParaRPr sz="1300" spc="14" dirty="0">
              <a:solidFill>
                <a:srgbClr val="001F5F"/>
              </a:solidFill>
              <a:latin typeface="QIVPNN+TimesNewRomanPSMT" panose="02000500000000000000"/>
              <a:cs typeface="QIVPNN+TimesNewRomanPSMT" panose="02000500000000000000"/>
            </a:endParaRPr>
          </a:p>
        </p:txBody>
      </p:sp>
      <p:sp>
        <p:nvSpPr>
          <p:cNvPr id="11" name="object 11"/>
          <p:cNvSpPr txBox="1"/>
          <p:nvPr/>
        </p:nvSpPr>
        <p:spPr>
          <a:xfrm>
            <a:off x="6995559" y="3959257"/>
            <a:ext cx="834846" cy="890905"/>
          </a:xfrm>
          <a:prstGeom prst="rect">
            <a:avLst/>
          </a:prstGeom>
        </p:spPr>
        <p:txBody>
          <a:bodyPr vert="horz" wrap="square" lIns="0" tIns="0" rIns="0" bIns="0" rtlCol="0">
            <a:spAutoFit/>
          </a:bodyPr>
          <a:lstStyle/>
          <a:p>
            <a:pPr marL="0" marR="0">
              <a:lnSpc>
                <a:spcPts val="2270"/>
              </a:lnSpc>
              <a:spcBef>
                <a:spcPts val="0"/>
              </a:spcBef>
              <a:spcAft>
                <a:spcPts val="0"/>
              </a:spcAft>
            </a:pPr>
            <a:r>
              <a:rPr sz="1025" spc="-25" dirty="0">
                <a:solidFill>
                  <a:srgbClr val="001F5F"/>
                </a:solidFill>
                <a:latin typeface="QIVPNN+TimesNewRomanPSMT" panose="02000500000000000000"/>
                <a:cs typeface="QIVPNN+TimesNewRomanPSMT" panose="02000500000000000000"/>
              </a:rPr>
              <a:t>Tidak</a:t>
            </a:r>
            <a:r>
              <a:rPr sz="1025" spc="-85" dirty="0">
                <a:solidFill>
                  <a:srgbClr val="001F5F"/>
                </a:solidFill>
                <a:latin typeface="QIVPNN+TimesNewRomanPSMT" panose="02000500000000000000"/>
                <a:cs typeface="QIVPNN+TimesNewRomanPSMT" panose="02000500000000000000"/>
              </a:rPr>
              <a:t> </a:t>
            </a:r>
            <a:r>
              <a:rPr sz="1025" spc="-10" dirty="0">
                <a:solidFill>
                  <a:srgbClr val="001F5F"/>
                </a:solidFill>
                <a:latin typeface="QIVPNN+TimesNewRomanPSMT" panose="02000500000000000000"/>
                <a:cs typeface="QIVPNN+TimesNewRomanPSMT" panose="02000500000000000000"/>
              </a:rPr>
              <a:t>bersikap</a:t>
            </a:r>
            <a:endParaRPr sz="1025" spc="-10" dirty="0">
              <a:solidFill>
                <a:srgbClr val="001F5F"/>
              </a:solidFill>
              <a:latin typeface="QIVPNN+TimesNewRomanPSMT" panose="02000500000000000000"/>
              <a:cs typeface="QIVPNN+TimesNewRomanPSMT" panose="02000500000000000000"/>
            </a:endParaRPr>
          </a:p>
          <a:p>
            <a:pPr marL="304800" marR="0">
              <a:lnSpc>
                <a:spcPts val="2270"/>
              </a:lnSpc>
              <a:spcBef>
                <a:spcPts val="140"/>
              </a:spcBef>
              <a:spcAft>
                <a:spcPts val="0"/>
              </a:spcAft>
            </a:pPr>
            <a:r>
              <a:rPr sz="1025" spc="-10" dirty="0">
                <a:solidFill>
                  <a:srgbClr val="001F5F"/>
                </a:solidFill>
                <a:latin typeface="QIVPNN+TimesNewRomanPSMT" panose="02000500000000000000"/>
                <a:cs typeface="QIVPNN+TimesNewRomanPSMT" panose="02000500000000000000"/>
              </a:rPr>
              <a:t>hati-hati</a:t>
            </a:r>
            <a:endParaRPr sz="1025" spc="-10" dirty="0">
              <a:solidFill>
                <a:srgbClr val="001F5F"/>
              </a:solidFill>
              <a:latin typeface="QIVPNN+TimesNewRomanPSMT" panose="02000500000000000000"/>
              <a:cs typeface="QIVPNN+TimesNewRomanPSMT" panose="02000500000000000000"/>
            </a:endParaRPr>
          </a:p>
        </p:txBody>
      </p:sp>
      <p:sp>
        <p:nvSpPr>
          <p:cNvPr id="12" name="object 12"/>
          <p:cNvSpPr txBox="1"/>
          <p:nvPr/>
        </p:nvSpPr>
        <p:spPr>
          <a:xfrm>
            <a:off x="1413205" y="4338128"/>
            <a:ext cx="812453" cy="680720"/>
          </a:xfrm>
          <a:prstGeom prst="rect">
            <a:avLst/>
          </a:prstGeom>
        </p:spPr>
        <p:txBody>
          <a:bodyPr vert="horz" wrap="square" lIns="0" tIns="0" rIns="0" bIns="0" rtlCol="0">
            <a:spAutoFit/>
          </a:bodyPr>
          <a:lstStyle/>
          <a:p>
            <a:pPr marL="0" marR="0">
              <a:lnSpc>
                <a:spcPts val="2655"/>
              </a:lnSpc>
              <a:spcBef>
                <a:spcPts val="0"/>
              </a:spcBef>
              <a:spcAft>
                <a:spcPts val="0"/>
              </a:spcAft>
            </a:pPr>
            <a:r>
              <a:rPr sz="1200" dirty="0">
                <a:solidFill>
                  <a:srgbClr val="001F5F"/>
                </a:solidFill>
                <a:latin typeface="QIVPNN+TimesNewRomanPSMT" panose="02000500000000000000"/>
                <a:cs typeface="QIVPNN+TimesNewRomanPSMT" panose="02000500000000000000"/>
              </a:rPr>
              <a:t>pemahaman</a:t>
            </a:r>
            <a:endParaRPr sz="1200" dirty="0">
              <a:solidFill>
                <a:srgbClr val="001F5F"/>
              </a:solidFill>
              <a:latin typeface="QIVPNN+TimesNewRomanPSMT" panose="02000500000000000000"/>
              <a:cs typeface="QIVPNN+TimesNewRomanPSMT" panose="0200050000000000000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857250"/>
            <a:ext cx="9144000" cy="138430"/>
          </a:xfrm>
          <a:prstGeom prst="rect">
            <a:avLst/>
          </a:prstGeom>
          <a:blipFill>
            <a:blip r:embed="rId1" cstate="print"/>
            <a:stretch>
              <a:fillRect/>
            </a:stretch>
          </a:blipFill>
        </p:spPr>
        <p:txBody>
          <a:bodyPr wrap="square" lIns="0" tIns="0" rIns="0" bIns="0" rtlCol="0">
            <a:spAutoFit/>
          </a:bodyPr>
          <a:lstStyle/>
          <a:p>
            <a:endParaRPr sz="900"/>
          </a:p>
        </p:txBody>
      </p:sp>
      <p:sp>
        <p:nvSpPr>
          <p:cNvPr id="3" name="object 3"/>
          <p:cNvSpPr txBox="1"/>
          <p:nvPr/>
        </p:nvSpPr>
        <p:spPr>
          <a:xfrm>
            <a:off x="638098" y="969845"/>
            <a:ext cx="7917200" cy="2499360"/>
          </a:xfrm>
          <a:prstGeom prst="rect">
            <a:avLst/>
          </a:prstGeom>
        </p:spPr>
        <p:txBody>
          <a:bodyPr vert="horz" wrap="square" lIns="0" tIns="0" rIns="0" bIns="0" rtlCol="0">
            <a:spAutoFit/>
          </a:bodyPr>
          <a:lstStyle/>
          <a:p>
            <a:pPr marL="0" marR="0">
              <a:lnSpc>
                <a:spcPts val="9745"/>
              </a:lnSpc>
              <a:spcBef>
                <a:spcPts val="0"/>
              </a:spcBef>
              <a:spcAft>
                <a:spcPts val="0"/>
              </a:spcAft>
            </a:pPr>
            <a:r>
              <a:rPr sz="4400" spc="-23" dirty="0">
                <a:solidFill>
                  <a:srgbClr val="3E3E3E"/>
                </a:solidFill>
                <a:latin typeface="QIVPNN+TimesNewRomanPSMT" panose="02000500000000000000"/>
                <a:cs typeface="QIVPNN+TimesNewRomanPSMT" panose="02000500000000000000"/>
              </a:rPr>
              <a:t>Contoh</a:t>
            </a:r>
            <a:r>
              <a:rPr sz="4400" spc="15" dirty="0">
                <a:solidFill>
                  <a:srgbClr val="3E3E3E"/>
                </a:solidFill>
                <a:latin typeface="QIVPNN+TimesNewRomanPSMT" panose="02000500000000000000"/>
                <a:cs typeface="QIVPNN+TimesNewRomanPSMT" panose="02000500000000000000"/>
              </a:rPr>
              <a:t> </a:t>
            </a:r>
            <a:r>
              <a:rPr sz="4400" spc="-10" dirty="0">
                <a:solidFill>
                  <a:srgbClr val="3E3E3E"/>
                </a:solidFill>
                <a:latin typeface="QIVPNN+TimesNewRomanPSMT" panose="02000500000000000000"/>
                <a:cs typeface="QIVPNN+TimesNewRomanPSMT" panose="02000500000000000000"/>
              </a:rPr>
              <a:t>kecelakaan</a:t>
            </a:r>
            <a:r>
              <a:rPr sz="4400" spc="28" dirty="0">
                <a:solidFill>
                  <a:srgbClr val="3E3E3E"/>
                </a:solidFill>
                <a:latin typeface="QIVPNN+TimesNewRomanPSMT" panose="02000500000000000000"/>
                <a:cs typeface="QIVPNN+TimesNewRomanPSMT" panose="02000500000000000000"/>
              </a:rPr>
              <a:t> </a:t>
            </a:r>
            <a:r>
              <a:rPr sz="4400" dirty="0">
                <a:solidFill>
                  <a:srgbClr val="3E3E3E"/>
                </a:solidFill>
                <a:latin typeface="QIVPNN+TimesNewRomanPSMT" panose="02000500000000000000"/>
                <a:cs typeface="QIVPNN+TimesNewRomanPSMT" panose="02000500000000000000"/>
              </a:rPr>
              <a:t>di </a:t>
            </a:r>
            <a:r>
              <a:rPr sz="4400" spc="-18" dirty="0">
                <a:solidFill>
                  <a:srgbClr val="3E3E3E"/>
                </a:solidFill>
                <a:latin typeface="QIVPNN+TimesNewRomanPSMT" panose="02000500000000000000"/>
                <a:cs typeface="QIVPNN+TimesNewRomanPSMT" panose="02000500000000000000"/>
              </a:rPr>
              <a:t>laboratorium</a:t>
            </a:r>
            <a:endParaRPr sz="4400" spc="-18" dirty="0">
              <a:solidFill>
                <a:srgbClr val="3E3E3E"/>
              </a:solidFill>
              <a:latin typeface="QIVPNN+TimesNewRomanPSMT" panose="02000500000000000000"/>
              <a:cs typeface="QIVPNN+TimesNewRomanPSMT" panose="02000500000000000000"/>
            </a:endParaRPr>
          </a:p>
        </p:txBody>
      </p:sp>
      <p:sp>
        <p:nvSpPr>
          <p:cNvPr id="4" name="object 4"/>
          <p:cNvSpPr txBox="1"/>
          <p:nvPr/>
        </p:nvSpPr>
        <p:spPr>
          <a:xfrm>
            <a:off x="765810" y="4119245"/>
            <a:ext cx="1305560" cy="454025"/>
          </a:xfrm>
          <a:prstGeom prst="rect">
            <a:avLst/>
          </a:prstGeom>
        </p:spPr>
        <p:txBody>
          <a:bodyPr vert="horz" wrap="square" lIns="0" tIns="0" rIns="0" bIns="0" rtlCol="0">
            <a:spAutoFit/>
          </a:bodyPr>
          <a:lstStyle/>
          <a:p>
            <a:pPr marL="0" marR="0">
              <a:lnSpc>
                <a:spcPts val="3545"/>
              </a:lnSpc>
              <a:spcBef>
                <a:spcPts val="0"/>
              </a:spcBef>
              <a:spcAft>
                <a:spcPts val="0"/>
              </a:spcAft>
            </a:pPr>
            <a:r>
              <a:rPr sz="1600" spc="-21" dirty="0">
                <a:solidFill>
                  <a:srgbClr val="3A3A3A"/>
                </a:solidFill>
                <a:latin typeface="QIVPNN+TimesNewRomanPSMT" panose="02000500000000000000"/>
                <a:cs typeface="QIVPNN+TimesNewRomanPSMT" panose="02000500000000000000"/>
              </a:rPr>
              <a:t>Terpeleset</a:t>
            </a:r>
            <a:endParaRPr sz="1600" spc="-21" dirty="0">
              <a:solidFill>
                <a:srgbClr val="3A3A3A"/>
              </a:solidFill>
              <a:latin typeface="QIVPNN+TimesNewRomanPSMT" panose="02000500000000000000"/>
              <a:cs typeface="QIVPNN+TimesNewRomanPSMT" panose="02000500000000000000"/>
            </a:endParaRPr>
          </a:p>
        </p:txBody>
      </p:sp>
      <p:sp>
        <p:nvSpPr>
          <p:cNvPr id="5" name="object 5"/>
          <p:cNvSpPr txBox="1"/>
          <p:nvPr/>
        </p:nvSpPr>
        <p:spPr>
          <a:xfrm>
            <a:off x="4798079" y="4357191"/>
            <a:ext cx="1823435" cy="908685"/>
          </a:xfrm>
          <a:prstGeom prst="rect">
            <a:avLst/>
          </a:prstGeom>
        </p:spPr>
        <p:txBody>
          <a:bodyPr vert="horz" wrap="square" lIns="0" tIns="0" rIns="0" bIns="0" rtlCol="0">
            <a:spAutoFit/>
          </a:bodyPr>
          <a:lstStyle/>
          <a:p>
            <a:pPr marL="0" marR="0">
              <a:lnSpc>
                <a:spcPts val="3545"/>
              </a:lnSpc>
              <a:spcBef>
                <a:spcPts val="0"/>
              </a:spcBef>
              <a:spcAft>
                <a:spcPts val="0"/>
              </a:spcAft>
            </a:pPr>
            <a:r>
              <a:rPr sz="1600" dirty="0">
                <a:solidFill>
                  <a:srgbClr val="3A3A3A"/>
                </a:solidFill>
                <a:latin typeface="QIVPNN+TimesNewRomanPSMT" panose="02000500000000000000"/>
                <a:cs typeface="QIVPNN+TimesNewRomanPSMT" panose="02000500000000000000"/>
              </a:rPr>
              <a:t>Kontak</a:t>
            </a:r>
            <a:r>
              <a:rPr sz="1600" spc="-12" dirty="0">
                <a:solidFill>
                  <a:srgbClr val="3A3A3A"/>
                </a:solidFill>
                <a:latin typeface="QIVPNN+TimesNewRomanPSMT" panose="02000500000000000000"/>
                <a:cs typeface="QIVPNN+TimesNewRomanPSMT" panose="02000500000000000000"/>
              </a:rPr>
              <a:t> </a:t>
            </a:r>
            <a:r>
              <a:rPr sz="1600" dirty="0">
                <a:solidFill>
                  <a:srgbClr val="3A3A3A"/>
                </a:solidFill>
                <a:latin typeface="QIVPNN+TimesNewRomanPSMT" panose="02000500000000000000"/>
                <a:cs typeface="QIVPNN+TimesNewRomanPSMT" panose="02000500000000000000"/>
              </a:rPr>
              <a:t>dengan panas</a:t>
            </a:r>
            <a:endParaRPr sz="1600" dirty="0">
              <a:solidFill>
                <a:srgbClr val="3A3A3A"/>
              </a:solidFill>
              <a:latin typeface="QIVPNN+TimesNewRomanPSMT" panose="02000500000000000000"/>
              <a:cs typeface="QIVPNN+TimesNewRomanPSMT" panose="02000500000000000000"/>
            </a:endParaRPr>
          </a:p>
        </p:txBody>
      </p:sp>
      <p:sp>
        <p:nvSpPr>
          <p:cNvPr id="6" name="object 6"/>
          <p:cNvSpPr txBox="1"/>
          <p:nvPr/>
        </p:nvSpPr>
        <p:spPr>
          <a:xfrm>
            <a:off x="1984375" y="4676775"/>
            <a:ext cx="2672080" cy="953135"/>
          </a:xfrm>
          <a:prstGeom prst="rect">
            <a:avLst/>
          </a:prstGeom>
        </p:spPr>
        <p:txBody>
          <a:bodyPr vert="horz" wrap="square" lIns="0" tIns="0" rIns="0" bIns="0" rtlCol="0">
            <a:spAutoFit/>
          </a:bodyPr>
          <a:lstStyle/>
          <a:p>
            <a:pPr marL="0" marR="0">
              <a:lnSpc>
                <a:spcPts val="3545"/>
              </a:lnSpc>
              <a:spcBef>
                <a:spcPts val="0"/>
              </a:spcBef>
              <a:spcAft>
                <a:spcPts val="0"/>
              </a:spcAft>
            </a:pPr>
            <a:r>
              <a:rPr sz="1600" spc="-31" dirty="0">
                <a:solidFill>
                  <a:srgbClr val="3A3A3A"/>
                </a:solidFill>
                <a:latin typeface="QIVPNN+TimesNewRomanPSMT" panose="02000500000000000000"/>
                <a:cs typeface="QIVPNN+TimesNewRomanPSMT" panose="02000500000000000000"/>
              </a:rPr>
              <a:t>Terkena</a:t>
            </a:r>
            <a:r>
              <a:rPr sz="1600" spc="-248" dirty="0">
                <a:solidFill>
                  <a:srgbClr val="3A3A3A"/>
                </a:solidFill>
                <a:latin typeface="QIVPNN+TimesNewRomanPSMT" panose="02000500000000000000"/>
                <a:cs typeface="QIVPNN+TimesNewRomanPSMT" panose="02000500000000000000"/>
              </a:rPr>
              <a:t> </a:t>
            </a:r>
            <a:r>
              <a:rPr sz="1600" dirty="0">
                <a:solidFill>
                  <a:srgbClr val="3A3A3A"/>
                </a:solidFill>
                <a:latin typeface="QIVPNN+TimesNewRomanPSMT" panose="02000500000000000000"/>
                <a:cs typeface="QIVPNN+TimesNewRomanPSMT" panose="02000500000000000000"/>
              </a:rPr>
              <a:t>tumpahan</a:t>
            </a:r>
            <a:r>
              <a:rPr sz="1600" spc="-20" dirty="0">
                <a:solidFill>
                  <a:srgbClr val="3A3A3A"/>
                </a:solidFill>
                <a:latin typeface="QIVPNN+TimesNewRomanPSMT" panose="02000500000000000000"/>
                <a:cs typeface="QIVPNN+TimesNewRomanPSMT" panose="02000500000000000000"/>
              </a:rPr>
              <a:t> </a:t>
            </a:r>
            <a:r>
              <a:rPr sz="1600" dirty="0">
                <a:solidFill>
                  <a:srgbClr val="3A3A3A"/>
                </a:solidFill>
                <a:latin typeface="QIVPNN+TimesNewRomanPSMT" panose="02000500000000000000"/>
                <a:cs typeface="QIVPNN+TimesNewRomanPSMT" panose="02000500000000000000"/>
              </a:rPr>
              <a:t>bahan</a:t>
            </a:r>
            <a:endParaRPr sz="1600" dirty="0">
              <a:solidFill>
                <a:srgbClr val="3A3A3A"/>
              </a:solidFill>
              <a:latin typeface="QIVPNN+TimesNewRomanPSMT" panose="02000500000000000000"/>
              <a:cs typeface="QIVPNN+TimesNewRomanPSMT" panose="02000500000000000000"/>
            </a:endParaRPr>
          </a:p>
          <a:p>
            <a:pPr marL="1584325" marR="0">
              <a:lnSpc>
                <a:spcPts val="3545"/>
              </a:lnSpc>
              <a:spcBef>
                <a:spcPts val="345"/>
              </a:spcBef>
              <a:spcAft>
                <a:spcPts val="0"/>
              </a:spcAft>
            </a:pPr>
            <a:r>
              <a:rPr sz="1600" dirty="0">
                <a:solidFill>
                  <a:srgbClr val="3A3A3A"/>
                </a:solidFill>
                <a:latin typeface="QIVPNN+TimesNewRomanPSMT" panose="02000500000000000000"/>
                <a:cs typeface="QIVPNN+TimesNewRomanPSMT" panose="02000500000000000000"/>
              </a:rPr>
              <a:t>kimia</a:t>
            </a:r>
            <a:endParaRPr sz="1600" dirty="0">
              <a:solidFill>
                <a:srgbClr val="3A3A3A"/>
              </a:solidFill>
              <a:latin typeface="QIVPNN+TimesNewRomanPSMT" panose="02000500000000000000"/>
              <a:cs typeface="QIVPNN+TimesNewRomanPSMT" panose="02000500000000000000"/>
            </a:endParaRPr>
          </a:p>
        </p:txBody>
      </p:sp>
      <p:sp>
        <p:nvSpPr>
          <p:cNvPr id="7" name="object 7"/>
          <p:cNvSpPr txBox="1"/>
          <p:nvPr/>
        </p:nvSpPr>
        <p:spPr>
          <a:xfrm>
            <a:off x="7237482" y="4896287"/>
            <a:ext cx="1425224" cy="1862455"/>
          </a:xfrm>
          <a:prstGeom prst="rect">
            <a:avLst/>
          </a:prstGeom>
        </p:spPr>
        <p:txBody>
          <a:bodyPr vert="horz" wrap="square" lIns="0" tIns="0" rIns="0" bIns="0" rtlCol="0">
            <a:spAutoFit/>
          </a:bodyPr>
          <a:lstStyle/>
          <a:p>
            <a:pPr marL="0" marR="0">
              <a:lnSpc>
                <a:spcPts val="3545"/>
              </a:lnSpc>
              <a:spcBef>
                <a:spcPts val="0"/>
              </a:spcBef>
              <a:spcAft>
                <a:spcPts val="0"/>
              </a:spcAft>
            </a:pPr>
            <a:r>
              <a:rPr sz="1600" spc="-31" dirty="0">
                <a:solidFill>
                  <a:srgbClr val="3A3A3A"/>
                </a:solidFill>
                <a:latin typeface="QIVPNN+TimesNewRomanPSMT" panose="02000500000000000000"/>
                <a:cs typeface="QIVPNN+TimesNewRomanPSMT" panose="02000500000000000000"/>
              </a:rPr>
              <a:t>Terkena</a:t>
            </a:r>
            <a:r>
              <a:rPr sz="1600" spc="-288" dirty="0">
                <a:solidFill>
                  <a:srgbClr val="3A3A3A"/>
                </a:solidFill>
                <a:latin typeface="QIVPNN+TimesNewRomanPSMT" panose="02000500000000000000"/>
                <a:cs typeface="QIVPNN+TimesNewRomanPSMT" panose="02000500000000000000"/>
              </a:rPr>
              <a:t> </a:t>
            </a:r>
            <a:r>
              <a:rPr sz="1600" dirty="0">
                <a:solidFill>
                  <a:srgbClr val="3A3A3A"/>
                </a:solidFill>
                <a:latin typeface="QIVPNN+TimesNewRomanPSMT" panose="02000500000000000000"/>
                <a:cs typeface="QIVPNN+TimesNewRomanPSMT" panose="02000500000000000000"/>
              </a:rPr>
              <a:t>pecahan</a:t>
            </a:r>
            <a:endParaRPr sz="1600" dirty="0">
              <a:solidFill>
                <a:srgbClr val="3A3A3A"/>
              </a:solidFill>
              <a:latin typeface="QIVPNN+TimesNewRomanPSMT" panose="02000500000000000000"/>
              <a:cs typeface="QIVPNN+TimesNewRomanPSMT" panose="02000500000000000000"/>
            </a:endParaRPr>
          </a:p>
          <a:p>
            <a:pPr marL="570865" marR="0">
              <a:lnSpc>
                <a:spcPts val="3545"/>
              </a:lnSpc>
              <a:spcBef>
                <a:spcPts val="345"/>
              </a:spcBef>
              <a:spcAft>
                <a:spcPts val="0"/>
              </a:spcAft>
            </a:pPr>
            <a:r>
              <a:rPr sz="1600" dirty="0">
                <a:solidFill>
                  <a:srgbClr val="3A3A3A"/>
                </a:solidFill>
                <a:latin typeface="QIVPNN+TimesNewRomanPSMT" panose="02000500000000000000"/>
                <a:cs typeface="QIVPNN+TimesNewRomanPSMT" panose="02000500000000000000"/>
              </a:rPr>
              <a:t>glassware</a:t>
            </a:r>
            <a:endParaRPr sz="1600" dirty="0">
              <a:solidFill>
                <a:srgbClr val="3A3A3A"/>
              </a:solidFill>
              <a:latin typeface="QIVPNN+TimesNewRomanPSMT" panose="02000500000000000000"/>
              <a:cs typeface="QIVPNN+TimesNewRomanPSMT" panose="0200050000000000000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857250"/>
            <a:ext cx="9144000" cy="138430"/>
          </a:xfrm>
          <a:prstGeom prst="rect">
            <a:avLst/>
          </a:prstGeom>
          <a:blipFill>
            <a:blip r:embed="rId1" cstate="print"/>
            <a:stretch>
              <a:fillRect/>
            </a:stretch>
          </a:blipFill>
        </p:spPr>
        <p:txBody>
          <a:bodyPr wrap="square" lIns="0" tIns="0" rIns="0" bIns="0" rtlCol="0">
            <a:spAutoFit/>
          </a:bodyPr>
          <a:lstStyle/>
          <a:p>
            <a:endParaRPr sz="900"/>
          </a:p>
        </p:txBody>
      </p:sp>
      <p:sp>
        <p:nvSpPr>
          <p:cNvPr id="3" name="object 3"/>
          <p:cNvSpPr txBox="1"/>
          <p:nvPr/>
        </p:nvSpPr>
        <p:spPr>
          <a:xfrm>
            <a:off x="1844637" y="1103514"/>
            <a:ext cx="5513976" cy="1362710"/>
          </a:xfrm>
          <a:prstGeom prst="rect">
            <a:avLst/>
          </a:prstGeom>
        </p:spPr>
        <p:txBody>
          <a:bodyPr vert="horz" wrap="square" lIns="0" tIns="0" rIns="0" bIns="0" rtlCol="0">
            <a:spAutoFit/>
          </a:bodyPr>
          <a:lstStyle/>
          <a:p>
            <a:pPr marL="0" marR="0">
              <a:lnSpc>
                <a:spcPts val="5315"/>
              </a:lnSpc>
              <a:spcBef>
                <a:spcPts val="0"/>
              </a:spcBef>
              <a:spcAft>
                <a:spcPts val="0"/>
              </a:spcAft>
            </a:pPr>
            <a:r>
              <a:rPr sz="2400" dirty="0">
                <a:solidFill>
                  <a:srgbClr val="006FBF"/>
                </a:solidFill>
                <a:latin typeface="QIVPNN+TimesNewRomanPSMT" panose="02000500000000000000"/>
                <a:cs typeface="QIVPNN+TimesNewRomanPSMT" panose="02000500000000000000"/>
              </a:rPr>
              <a:t>Gejala akut dan kronis interaksi</a:t>
            </a:r>
            <a:r>
              <a:rPr sz="2400" spc="10" dirty="0">
                <a:solidFill>
                  <a:srgbClr val="006FBF"/>
                </a:solidFill>
                <a:latin typeface="QIVPNN+TimesNewRomanPSMT" panose="02000500000000000000"/>
                <a:cs typeface="QIVPNN+TimesNewRomanPSMT" panose="02000500000000000000"/>
              </a:rPr>
              <a:t> </a:t>
            </a:r>
            <a:r>
              <a:rPr sz="2400" dirty="0">
                <a:solidFill>
                  <a:srgbClr val="006FBF"/>
                </a:solidFill>
                <a:latin typeface="QIVPNN+TimesNewRomanPSMT" panose="02000500000000000000"/>
                <a:cs typeface="QIVPNN+TimesNewRomanPSMT" panose="02000500000000000000"/>
              </a:rPr>
              <a:t>bahan kimia</a:t>
            </a:r>
            <a:endParaRPr sz="2400" dirty="0">
              <a:solidFill>
                <a:srgbClr val="006FBF"/>
              </a:solidFill>
              <a:latin typeface="QIVPNN+TimesNewRomanPSMT" panose="02000500000000000000"/>
              <a:cs typeface="QIVPNN+TimesNewRomanPSMT" panose="02000500000000000000"/>
            </a:endParaRPr>
          </a:p>
        </p:txBody>
      </p:sp>
      <p:sp>
        <p:nvSpPr>
          <p:cNvPr id="4" name="object 4"/>
          <p:cNvSpPr txBox="1"/>
          <p:nvPr/>
        </p:nvSpPr>
        <p:spPr>
          <a:xfrm>
            <a:off x="7049828" y="3379431"/>
            <a:ext cx="1441965" cy="1862455"/>
          </a:xfrm>
          <a:prstGeom prst="rect">
            <a:avLst/>
          </a:prstGeom>
        </p:spPr>
        <p:txBody>
          <a:bodyPr vert="horz" wrap="square" lIns="0" tIns="0" rIns="0" bIns="0" rtlCol="0">
            <a:spAutoFit/>
          </a:bodyPr>
          <a:lstStyle/>
          <a:p>
            <a:pPr marL="0" marR="0">
              <a:lnSpc>
                <a:spcPts val="3545"/>
              </a:lnSpc>
              <a:spcBef>
                <a:spcPts val="0"/>
              </a:spcBef>
              <a:spcAft>
                <a:spcPts val="0"/>
              </a:spcAft>
            </a:pPr>
            <a:r>
              <a:rPr sz="1600" b="1" dirty="0">
                <a:solidFill>
                  <a:srgbClr val="000000"/>
                </a:solidFill>
                <a:latin typeface="THOGRU+TimesNewRomanPS-BoldMT" panose="02000500000000000000"/>
                <a:cs typeface="THOGRU+TimesNewRomanPS-BoldMT" panose="02000500000000000000"/>
              </a:rPr>
              <a:t>Faktor</a:t>
            </a:r>
            <a:r>
              <a:rPr sz="1600" b="1" spc="-83" dirty="0">
                <a:solidFill>
                  <a:srgbClr val="000000"/>
                </a:solidFill>
                <a:latin typeface="THOGRU+TimesNewRomanPS-BoldMT" panose="02000500000000000000"/>
                <a:cs typeface="THOGRU+TimesNewRomanPS-BoldMT" panose="02000500000000000000"/>
              </a:rPr>
              <a:t> </a:t>
            </a:r>
            <a:r>
              <a:rPr sz="1600" b="1" dirty="0">
                <a:solidFill>
                  <a:srgbClr val="000000"/>
                </a:solidFill>
                <a:latin typeface="THOGRU+TimesNewRomanPS-BoldMT" panose="02000500000000000000"/>
                <a:cs typeface="THOGRU+TimesNewRomanPS-BoldMT" panose="02000500000000000000"/>
              </a:rPr>
              <a:t>genetic</a:t>
            </a:r>
            <a:r>
              <a:rPr sz="1600" b="1" spc="-10" dirty="0">
                <a:solidFill>
                  <a:srgbClr val="000000"/>
                </a:solidFill>
                <a:latin typeface="THOGRU+TimesNewRomanPS-BoldMT" panose="02000500000000000000"/>
                <a:cs typeface="THOGRU+TimesNewRomanPS-BoldMT" panose="02000500000000000000"/>
              </a:rPr>
              <a:t> </a:t>
            </a:r>
            <a:r>
              <a:rPr sz="1600" b="1" dirty="0">
                <a:solidFill>
                  <a:srgbClr val="000000"/>
                </a:solidFill>
                <a:latin typeface="THOGRU+TimesNewRomanPS-BoldMT" panose="02000500000000000000"/>
                <a:cs typeface="THOGRU+TimesNewRomanPS-BoldMT" panose="02000500000000000000"/>
              </a:rPr>
              <a:t>-</a:t>
            </a:r>
            <a:endParaRPr sz="1600" b="1" dirty="0">
              <a:solidFill>
                <a:srgbClr val="000000"/>
              </a:solidFill>
              <a:latin typeface="THOGRU+TimesNewRomanPS-BoldMT" panose="02000500000000000000"/>
              <a:cs typeface="THOGRU+TimesNewRomanPS-BoldMT" panose="02000500000000000000"/>
            </a:endParaRPr>
          </a:p>
          <a:p>
            <a:pPr marL="182245" marR="0">
              <a:lnSpc>
                <a:spcPts val="3545"/>
              </a:lnSpc>
              <a:spcBef>
                <a:spcPts val="345"/>
              </a:spcBef>
              <a:spcAft>
                <a:spcPts val="0"/>
              </a:spcAft>
            </a:pPr>
            <a:r>
              <a:rPr sz="1600" b="1" dirty="0">
                <a:solidFill>
                  <a:srgbClr val="000000"/>
                </a:solidFill>
                <a:latin typeface="THOGRU+TimesNewRomanPS-BoldMT" panose="02000500000000000000"/>
                <a:cs typeface="THOGRU+TimesNewRomanPS-BoldMT" panose="02000500000000000000"/>
              </a:rPr>
              <a:t>Jenis</a:t>
            </a:r>
            <a:r>
              <a:rPr sz="1600" b="1" spc="-10" dirty="0">
                <a:solidFill>
                  <a:srgbClr val="000000"/>
                </a:solidFill>
                <a:latin typeface="THOGRU+TimesNewRomanPS-BoldMT" panose="02000500000000000000"/>
                <a:cs typeface="THOGRU+TimesNewRomanPS-BoldMT" panose="02000500000000000000"/>
              </a:rPr>
              <a:t> kelamin</a:t>
            </a:r>
            <a:endParaRPr sz="1600" b="1" spc="-10" dirty="0">
              <a:solidFill>
                <a:srgbClr val="000000"/>
              </a:solidFill>
              <a:latin typeface="THOGRU+TimesNewRomanPS-BoldMT" panose="02000500000000000000"/>
              <a:cs typeface="THOGRU+TimesNewRomanPS-BoldMT" panose="02000500000000000000"/>
            </a:endParaRPr>
          </a:p>
        </p:txBody>
      </p:sp>
      <p:sp>
        <p:nvSpPr>
          <p:cNvPr id="5" name="object 5"/>
          <p:cNvSpPr txBox="1"/>
          <p:nvPr/>
        </p:nvSpPr>
        <p:spPr>
          <a:xfrm>
            <a:off x="1178600" y="3610348"/>
            <a:ext cx="584200" cy="454025"/>
          </a:xfrm>
          <a:prstGeom prst="rect">
            <a:avLst/>
          </a:prstGeom>
        </p:spPr>
        <p:txBody>
          <a:bodyPr vert="horz" wrap="square" lIns="0" tIns="0" rIns="0" bIns="0" rtlCol="0">
            <a:spAutoFit/>
          </a:bodyPr>
          <a:lstStyle/>
          <a:p>
            <a:pPr marL="0" marR="0">
              <a:lnSpc>
                <a:spcPts val="3545"/>
              </a:lnSpc>
              <a:spcBef>
                <a:spcPts val="0"/>
              </a:spcBef>
              <a:spcAft>
                <a:spcPts val="0"/>
              </a:spcAft>
            </a:pPr>
            <a:r>
              <a:rPr sz="1600" b="1" dirty="0">
                <a:solidFill>
                  <a:srgbClr val="000000"/>
                </a:solidFill>
                <a:latin typeface="THOGRU+TimesNewRomanPS-BoldMT" panose="02000500000000000000"/>
                <a:cs typeface="THOGRU+TimesNewRomanPS-BoldMT" panose="02000500000000000000"/>
              </a:rPr>
              <a:t>Aditif</a:t>
            </a:r>
            <a:endParaRPr sz="1600" b="1" dirty="0">
              <a:solidFill>
                <a:srgbClr val="000000"/>
              </a:solidFill>
              <a:latin typeface="THOGRU+TimesNewRomanPS-BoldMT" panose="02000500000000000000"/>
              <a:cs typeface="THOGRU+TimesNewRomanPS-BoldMT" panose="02000500000000000000"/>
            </a:endParaRPr>
          </a:p>
        </p:txBody>
      </p:sp>
      <p:sp>
        <p:nvSpPr>
          <p:cNvPr id="6" name="object 6"/>
          <p:cNvSpPr txBox="1"/>
          <p:nvPr/>
        </p:nvSpPr>
        <p:spPr>
          <a:xfrm>
            <a:off x="3075196" y="3610348"/>
            <a:ext cx="1013321" cy="908685"/>
          </a:xfrm>
          <a:prstGeom prst="rect">
            <a:avLst/>
          </a:prstGeom>
        </p:spPr>
        <p:txBody>
          <a:bodyPr vert="horz" wrap="square" lIns="0" tIns="0" rIns="0" bIns="0" rtlCol="0">
            <a:spAutoFit/>
          </a:bodyPr>
          <a:lstStyle/>
          <a:p>
            <a:pPr marL="0" marR="0">
              <a:lnSpc>
                <a:spcPts val="3545"/>
              </a:lnSpc>
              <a:spcBef>
                <a:spcPts val="0"/>
              </a:spcBef>
              <a:spcAft>
                <a:spcPts val="0"/>
              </a:spcAft>
            </a:pPr>
            <a:r>
              <a:rPr sz="1600" b="1" dirty="0">
                <a:solidFill>
                  <a:srgbClr val="000000"/>
                </a:solidFill>
                <a:latin typeface="THOGRU+TimesNewRomanPS-BoldMT" panose="02000500000000000000"/>
                <a:cs typeface="THOGRU+TimesNewRomanPS-BoldMT" panose="02000500000000000000"/>
              </a:rPr>
              <a:t>Sinergistik</a:t>
            </a:r>
            <a:endParaRPr sz="1600" b="1" dirty="0">
              <a:solidFill>
                <a:srgbClr val="000000"/>
              </a:solidFill>
              <a:latin typeface="THOGRU+TimesNewRomanPS-BoldMT" panose="02000500000000000000"/>
              <a:cs typeface="THOGRU+TimesNewRomanPS-BoldMT" panose="02000500000000000000"/>
            </a:endParaRPr>
          </a:p>
        </p:txBody>
      </p:sp>
      <p:sp>
        <p:nvSpPr>
          <p:cNvPr id="7" name="object 7"/>
          <p:cNvSpPr txBox="1"/>
          <p:nvPr/>
        </p:nvSpPr>
        <p:spPr>
          <a:xfrm>
            <a:off x="5044750" y="3610348"/>
            <a:ext cx="1194098" cy="908685"/>
          </a:xfrm>
          <a:prstGeom prst="rect">
            <a:avLst/>
          </a:prstGeom>
        </p:spPr>
        <p:txBody>
          <a:bodyPr vert="horz" wrap="square" lIns="0" tIns="0" rIns="0" bIns="0" rtlCol="0">
            <a:spAutoFit/>
          </a:bodyPr>
          <a:lstStyle/>
          <a:p>
            <a:pPr marL="0" marR="0">
              <a:lnSpc>
                <a:spcPts val="3545"/>
              </a:lnSpc>
              <a:spcBef>
                <a:spcPts val="0"/>
              </a:spcBef>
              <a:spcAft>
                <a:spcPts val="0"/>
              </a:spcAft>
            </a:pPr>
            <a:r>
              <a:rPr sz="1600" b="1" dirty="0">
                <a:solidFill>
                  <a:srgbClr val="000000"/>
                </a:solidFill>
                <a:latin typeface="THOGRU+TimesNewRomanPS-BoldMT" panose="02000500000000000000"/>
                <a:cs typeface="THOGRU+TimesNewRomanPS-BoldMT" panose="02000500000000000000"/>
              </a:rPr>
              <a:t>Antagonistik</a:t>
            </a:r>
            <a:endParaRPr sz="1600" b="1" dirty="0">
              <a:solidFill>
                <a:srgbClr val="000000"/>
              </a:solidFill>
              <a:latin typeface="THOGRU+TimesNewRomanPS-BoldMT" panose="02000500000000000000"/>
              <a:cs typeface="THOGRU+TimesNewRomanPS-BoldMT" panose="02000500000000000000"/>
            </a:endParaRPr>
          </a:p>
        </p:txBody>
      </p:sp>
      <p:sp>
        <p:nvSpPr>
          <p:cNvPr id="8" name="object 8"/>
          <p:cNvSpPr txBox="1"/>
          <p:nvPr/>
        </p:nvSpPr>
        <p:spPr>
          <a:xfrm>
            <a:off x="544712" y="3920253"/>
            <a:ext cx="1846326" cy="2092325"/>
          </a:xfrm>
          <a:prstGeom prst="rect">
            <a:avLst/>
          </a:prstGeom>
        </p:spPr>
        <p:txBody>
          <a:bodyPr vert="horz" wrap="square" lIns="0" tIns="0" rIns="0" bIns="0" rtlCol="0">
            <a:spAutoFit/>
          </a:bodyPr>
          <a:lstStyle/>
          <a:p>
            <a:pPr marL="0" marR="0">
              <a:lnSpc>
                <a:spcPts val="2655"/>
              </a:lnSpc>
              <a:spcBef>
                <a:spcPts val="0"/>
              </a:spcBef>
              <a:spcAft>
                <a:spcPts val="0"/>
              </a:spcAft>
            </a:pPr>
            <a:r>
              <a:rPr sz="1200" dirty="0">
                <a:solidFill>
                  <a:srgbClr val="000000"/>
                </a:solidFill>
                <a:latin typeface="QIVPNN+TimesNewRomanPSMT" panose="02000500000000000000"/>
                <a:cs typeface="QIVPNN+TimesNewRomanPSMT" panose="02000500000000000000"/>
              </a:rPr>
              <a:t>Efek yang timbul merupakan</a:t>
            </a:r>
            <a:endParaRPr sz="1200" dirty="0">
              <a:solidFill>
                <a:srgbClr val="000000"/>
              </a:solidFill>
              <a:latin typeface="QIVPNN+TimesNewRomanPSMT" panose="02000500000000000000"/>
              <a:cs typeface="QIVPNN+TimesNewRomanPSMT" panose="02000500000000000000"/>
            </a:endParaRPr>
          </a:p>
          <a:p>
            <a:pPr marL="184150" marR="0">
              <a:lnSpc>
                <a:spcPts val="2655"/>
              </a:lnSpc>
              <a:spcBef>
                <a:spcPts val="170"/>
              </a:spcBef>
              <a:spcAft>
                <a:spcPts val="0"/>
              </a:spcAft>
            </a:pPr>
            <a:r>
              <a:rPr sz="1200" dirty="0">
                <a:solidFill>
                  <a:srgbClr val="000000"/>
                </a:solidFill>
                <a:latin typeface="QIVPNN+TimesNewRomanPSMT" panose="02000500000000000000"/>
                <a:cs typeface="QIVPNN+TimesNewRomanPSMT" panose="02000500000000000000"/>
              </a:rPr>
              <a:t>penjumlahan</a:t>
            </a:r>
            <a:r>
              <a:rPr sz="1200" spc="-12" dirty="0">
                <a:solidFill>
                  <a:srgbClr val="000000"/>
                </a:solidFill>
                <a:latin typeface="QIVPNN+TimesNewRomanPSMT" panose="02000500000000000000"/>
                <a:cs typeface="QIVPNN+TimesNewRomanPSMT" panose="02000500000000000000"/>
              </a:rPr>
              <a:t> </a:t>
            </a:r>
            <a:r>
              <a:rPr sz="1200" dirty="0">
                <a:solidFill>
                  <a:srgbClr val="000000"/>
                </a:solidFill>
                <a:latin typeface="QIVPNN+TimesNewRomanPSMT" panose="02000500000000000000"/>
                <a:cs typeface="QIVPNN+TimesNewRomanPSMT" panose="02000500000000000000"/>
              </a:rPr>
              <a:t>kedua bahan</a:t>
            </a:r>
            <a:endParaRPr sz="1200" dirty="0">
              <a:solidFill>
                <a:srgbClr val="000000"/>
              </a:solidFill>
              <a:latin typeface="QIVPNN+TimesNewRomanPSMT" panose="02000500000000000000"/>
              <a:cs typeface="QIVPNN+TimesNewRomanPSMT" panose="02000500000000000000"/>
            </a:endParaRPr>
          </a:p>
          <a:p>
            <a:pPr marL="347345" marR="0">
              <a:lnSpc>
                <a:spcPts val="2655"/>
              </a:lnSpc>
              <a:spcBef>
                <a:spcPts val="220"/>
              </a:spcBef>
              <a:spcAft>
                <a:spcPts val="0"/>
              </a:spcAft>
            </a:pPr>
            <a:r>
              <a:rPr sz="1200" dirty="0">
                <a:solidFill>
                  <a:srgbClr val="000000"/>
                </a:solidFill>
                <a:latin typeface="QIVPNN+TimesNewRomanPSMT" panose="02000500000000000000"/>
                <a:cs typeface="QIVPNN+TimesNewRomanPSMT" panose="02000500000000000000"/>
              </a:rPr>
              <a:t>kimia, Organophosphat</a:t>
            </a:r>
            <a:endParaRPr sz="1200" dirty="0">
              <a:solidFill>
                <a:srgbClr val="000000"/>
              </a:solidFill>
              <a:latin typeface="QIVPNN+TimesNewRomanPSMT" panose="02000500000000000000"/>
              <a:cs typeface="QIVPNN+TimesNewRomanPSMT" panose="02000500000000000000"/>
            </a:endParaRPr>
          </a:p>
        </p:txBody>
      </p:sp>
      <p:sp>
        <p:nvSpPr>
          <p:cNvPr id="9" name="object 9"/>
          <p:cNvSpPr txBox="1"/>
          <p:nvPr/>
        </p:nvSpPr>
        <p:spPr>
          <a:xfrm>
            <a:off x="2676416" y="3920253"/>
            <a:ext cx="1802123" cy="2801620"/>
          </a:xfrm>
          <a:prstGeom prst="rect">
            <a:avLst/>
          </a:prstGeom>
        </p:spPr>
        <p:txBody>
          <a:bodyPr vert="horz" wrap="square" lIns="0" tIns="0" rIns="0" bIns="0" rtlCol="0">
            <a:spAutoFit/>
          </a:bodyPr>
          <a:lstStyle/>
          <a:p>
            <a:pPr marL="0" marR="0">
              <a:lnSpc>
                <a:spcPts val="2655"/>
              </a:lnSpc>
              <a:spcBef>
                <a:spcPts val="0"/>
              </a:spcBef>
              <a:spcAft>
                <a:spcPts val="0"/>
              </a:spcAft>
            </a:pPr>
            <a:r>
              <a:rPr sz="1200" dirty="0">
                <a:solidFill>
                  <a:srgbClr val="000000"/>
                </a:solidFill>
                <a:latin typeface="QIVPNN+TimesNewRomanPSMT" panose="02000500000000000000"/>
                <a:cs typeface="QIVPNN+TimesNewRomanPSMT" panose="02000500000000000000"/>
              </a:rPr>
              <a:t>Efek</a:t>
            </a:r>
            <a:r>
              <a:rPr sz="1200" spc="-20" dirty="0">
                <a:solidFill>
                  <a:srgbClr val="000000"/>
                </a:solidFill>
                <a:latin typeface="QIVPNN+TimesNewRomanPSMT" panose="02000500000000000000"/>
                <a:cs typeface="QIVPNN+TimesNewRomanPSMT" panose="02000500000000000000"/>
              </a:rPr>
              <a:t> </a:t>
            </a:r>
            <a:r>
              <a:rPr sz="1200" dirty="0">
                <a:solidFill>
                  <a:srgbClr val="000000"/>
                </a:solidFill>
                <a:latin typeface="QIVPNN+TimesNewRomanPSMT" panose="02000500000000000000"/>
                <a:cs typeface="QIVPNN+TimesNewRomanPSMT" panose="02000500000000000000"/>
              </a:rPr>
              <a:t>yang</a:t>
            </a:r>
            <a:r>
              <a:rPr sz="1200" spc="-20" dirty="0">
                <a:solidFill>
                  <a:srgbClr val="000000"/>
                </a:solidFill>
                <a:latin typeface="QIVPNN+TimesNewRomanPSMT" panose="02000500000000000000"/>
                <a:cs typeface="QIVPNN+TimesNewRomanPSMT" panose="02000500000000000000"/>
              </a:rPr>
              <a:t> </a:t>
            </a:r>
            <a:r>
              <a:rPr sz="1200" dirty="0">
                <a:solidFill>
                  <a:srgbClr val="000000"/>
                </a:solidFill>
                <a:latin typeface="QIVPNN+TimesNewRomanPSMT" panose="02000500000000000000"/>
                <a:cs typeface="QIVPNN+TimesNewRomanPSMT" panose="02000500000000000000"/>
              </a:rPr>
              <a:t>terjadi</a:t>
            </a:r>
            <a:r>
              <a:rPr sz="1200" spc="-23" dirty="0">
                <a:solidFill>
                  <a:srgbClr val="000000"/>
                </a:solidFill>
                <a:latin typeface="QIVPNN+TimesNewRomanPSMT" panose="02000500000000000000"/>
                <a:cs typeface="QIVPNN+TimesNewRomanPSMT" panose="02000500000000000000"/>
              </a:rPr>
              <a:t> </a:t>
            </a:r>
            <a:r>
              <a:rPr sz="1200" dirty="0">
                <a:solidFill>
                  <a:srgbClr val="000000"/>
                </a:solidFill>
                <a:latin typeface="QIVPNN+TimesNewRomanPSMT" panose="02000500000000000000"/>
                <a:cs typeface="QIVPNN+TimesNewRomanPSMT" panose="02000500000000000000"/>
              </a:rPr>
              <a:t>lebih</a:t>
            </a:r>
            <a:r>
              <a:rPr sz="1200" spc="-28" dirty="0">
                <a:solidFill>
                  <a:srgbClr val="000000"/>
                </a:solidFill>
                <a:latin typeface="QIVPNN+TimesNewRomanPSMT" panose="02000500000000000000"/>
                <a:cs typeface="QIVPNN+TimesNewRomanPSMT" panose="02000500000000000000"/>
              </a:rPr>
              <a:t> </a:t>
            </a:r>
            <a:r>
              <a:rPr sz="1200" dirty="0">
                <a:solidFill>
                  <a:srgbClr val="000000"/>
                </a:solidFill>
                <a:latin typeface="QIVPNN+TimesNewRomanPSMT" panose="02000500000000000000"/>
                <a:cs typeface="QIVPNN+TimesNewRomanPSMT" panose="02000500000000000000"/>
              </a:rPr>
              <a:t>berat</a:t>
            </a:r>
            <a:endParaRPr sz="1200" dirty="0">
              <a:solidFill>
                <a:srgbClr val="000000"/>
              </a:solidFill>
              <a:latin typeface="QIVPNN+TimesNewRomanPSMT" panose="02000500000000000000"/>
              <a:cs typeface="QIVPNN+TimesNewRomanPSMT" panose="02000500000000000000"/>
            </a:endParaRPr>
          </a:p>
          <a:p>
            <a:pPr marL="398780" marR="0">
              <a:lnSpc>
                <a:spcPts val="2655"/>
              </a:lnSpc>
              <a:spcBef>
                <a:spcPts val="170"/>
              </a:spcBef>
              <a:spcAft>
                <a:spcPts val="0"/>
              </a:spcAft>
            </a:pPr>
            <a:r>
              <a:rPr sz="1200" dirty="0">
                <a:solidFill>
                  <a:srgbClr val="000000"/>
                </a:solidFill>
                <a:latin typeface="QIVPNN+TimesNewRomanPSMT" panose="02000500000000000000"/>
                <a:cs typeface="QIVPNN+TimesNewRomanPSMT" panose="02000500000000000000"/>
              </a:rPr>
              <a:t>dari penjumlahan jika</a:t>
            </a:r>
            <a:endParaRPr sz="1200" dirty="0">
              <a:solidFill>
                <a:srgbClr val="000000"/>
              </a:solidFill>
              <a:latin typeface="QIVPNN+TimesNewRomanPSMT" panose="02000500000000000000"/>
              <a:cs typeface="QIVPNN+TimesNewRomanPSMT" panose="02000500000000000000"/>
            </a:endParaRPr>
          </a:p>
          <a:p>
            <a:pPr marL="69215" marR="0">
              <a:lnSpc>
                <a:spcPts val="2655"/>
              </a:lnSpc>
              <a:spcBef>
                <a:spcPts val="220"/>
              </a:spcBef>
              <a:spcAft>
                <a:spcPts val="0"/>
              </a:spcAft>
            </a:pPr>
            <a:r>
              <a:rPr sz="1200" dirty="0">
                <a:solidFill>
                  <a:srgbClr val="000000"/>
                </a:solidFill>
                <a:latin typeface="QIVPNN+TimesNewRomanPSMT" panose="02000500000000000000"/>
                <a:cs typeface="QIVPNN+TimesNewRomanPSMT" panose="02000500000000000000"/>
              </a:rPr>
              <a:t>diberikan sendiri2, Pajanan</a:t>
            </a:r>
            <a:endParaRPr sz="1200" dirty="0">
              <a:solidFill>
                <a:srgbClr val="000000"/>
              </a:solidFill>
              <a:latin typeface="QIVPNN+TimesNewRomanPSMT" panose="02000500000000000000"/>
              <a:cs typeface="QIVPNN+TimesNewRomanPSMT" panose="02000500000000000000"/>
            </a:endParaRPr>
          </a:p>
          <a:p>
            <a:pPr marL="304165" marR="0">
              <a:lnSpc>
                <a:spcPts val="2655"/>
              </a:lnSpc>
              <a:spcBef>
                <a:spcPts val="220"/>
              </a:spcBef>
              <a:spcAft>
                <a:spcPts val="0"/>
              </a:spcAft>
            </a:pPr>
            <a:r>
              <a:rPr sz="1200" dirty="0">
                <a:solidFill>
                  <a:srgbClr val="000000"/>
                </a:solidFill>
                <a:latin typeface="QIVPNN+TimesNewRomanPSMT" panose="02000500000000000000"/>
                <a:cs typeface="QIVPNN+TimesNewRomanPSMT" panose="02000500000000000000"/>
              </a:rPr>
              <a:t>asbes dengan merokok.</a:t>
            </a:r>
            <a:endParaRPr sz="1200" dirty="0">
              <a:solidFill>
                <a:srgbClr val="000000"/>
              </a:solidFill>
              <a:latin typeface="QIVPNN+TimesNewRomanPSMT" panose="02000500000000000000"/>
              <a:cs typeface="QIVPNN+TimesNewRomanPSMT" panose="02000500000000000000"/>
            </a:endParaRPr>
          </a:p>
        </p:txBody>
      </p:sp>
      <p:sp>
        <p:nvSpPr>
          <p:cNvPr id="10" name="object 10"/>
          <p:cNvSpPr txBox="1"/>
          <p:nvPr/>
        </p:nvSpPr>
        <p:spPr>
          <a:xfrm>
            <a:off x="4750429" y="3920253"/>
            <a:ext cx="1830115" cy="3510915"/>
          </a:xfrm>
          <a:prstGeom prst="rect">
            <a:avLst/>
          </a:prstGeom>
        </p:spPr>
        <p:txBody>
          <a:bodyPr vert="horz" wrap="square" lIns="0" tIns="0" rIns="0" bIns="0" rtlCol="0">
            <a:spAutoFit/>
          </a:bodyPr>
          <a:lstStyle/>
          <a:p>
            <a:pPr marL="674370" marR="0">
              <a:lnSpc>
                <a:spcPts val="2655"/>
              </a:lnSpc>
              <a:spcBef>
                <a:spcPts val="0"/>
              </a:spcBef>
              <a:spcAft>
                <a:spcPts val="0"/>
              </a:spcAft>
            </a:pPr>
            <a:r>
              <a:rPr sz="1200" dirty="0">
                <a:solidFill>
                  <a:srgbClr val="000000"/>
                </a:solidFill>
                <a:latin typeface="QIVPNN+TimesNewRomanPSMT" panose="02000500000000000000"/>
                <a:cs typeface="QIVPNN+TimesNewRomanPSMT" panose="02000500000000000000"/>
              </a:rPr>
              <a:t>Bila efek menjadi</a:t>
            </a:r>
            <a:endParaRPr sz="1200" dirty="0">
              <a:solidFill>
                <a:srgbClr val="000000"/>
              </a:solidFill>
              <a:latin typeface="QIVPNN+TimesNewRomanPSMT" panose="02000500000000000000"/>
              <a:cs typeface="QIVPNN+TimesNewRomanPSMT" panose="02000500000000000000"/>
            </a:endParaRPr>
          </a:p>
          <a:p>
            <a:pPr marL="0" marR="0">
              <a:lnSpc>
                <a:spcPts val="2655"/>
              </a:lnSpc>
              <a:spcBef>
                <a:spcPts val="170"/>
              </a:spcBef>
              <a:spcAft>
                <a:spcPts val="0"/>
              </a:spcAft>
            </a:pPr>
            <a:r>
              <a:rPr sz="1200" dirty="0">
                <a:solidFill>
                  <a:srgbClr val="000000"/>
                </a:solidFill>
                <a:latin typeface="QIVPNN+TimesNewRomanPSMT" panose="02000500000000000000"/>
                <a:cs typeface="QIVPNN+TimesNewRomanPSMT" panose="02000500000000000000"/>
              </a:rPr>
              <a:t>lebihringan Distribusi Bahan</a:t>
            </a:r>
            <a:endParaRPr sz="1200" dirty="0">
              <a:solidFill>
                <a:srgbClr val="000000"/>
              </a:solidFill>
              <a:latin typeface="QIVPNN+TimesNewRomanPSMT" panose="02000500000000000000"/>
              <a:cs typeface="QIVPNN+TimesNewRomanPSMT" panose="02000500000000000000"/>
            </a:endParaRPr>
          </a:p>
          <a:p>
            <a:pPr marL="135255" marR="0">
              <a:lnSpc>
                <a:spcPts val="2655"/>
              </a:lnSpc>
              <a:spcBef>
                <a:spcPts val="220"/>
              </a:spcBef>
              <a:spcAft>
                <a:spcPts val="0"/>
              </a:spcAft>
            </a:pPr>
            <a:r>
              <a:rPr sz="1200" dirty="0">
                <a:solidFill>
                  <a:srgbClr val="000000"/>
                </a:solidFill>
                <a:latin typeface="QIVPNN+TimesNewRomanPSMT" panose="02000500000000000000"/>
                <a:cs typeface="QIVPNN+TimesNewRomanPSMT" panose="02000500000000000000"/>
              </a:rPr>
              <a:t>kimia diserap dalam tubuh</a:t>
            </a:r>
            <a:endParaRPr sz="1200" dirty="0">
              <a:solidFill>
                <a:srgbClr val="000000"/>
              </a:solidFill>
              <a:latin typeface="QIVPNN+TimesNewRomanPSMT" panose="02000500000000000000"/>
              <a:cs typeface="QIVPNN+TimesNewRomanPSMT" panose="02000500000000000000"/>
            </a:endParaRPr>
          </a:p>
          <a:p>
            <a:pPr marL="210820" marR="0">
              <a:lnSpc>
                <a:spcPts val="2655"/>
              </a:lnSpc>
              <a:spcBef>
                <a:spcPts val="220"/>
              </a:spcBef>
              <a:spcAft>
                <a:spcPts val="0"/>
              </a:spcAft>
            </a:pPr>
            <a:r>
              <a:rPr sz="1200" dirty="0">
                <a:solidFill>
                  <a:srgbClr val="000000"/>
                </a:solidFill>
                <a:latin typeface="QIVPNN+TimesNewRomanPSMT" panose="02000500000000000000"/>
                <a:cs typeface="QIVPNN+TimesNewRomanPSMT" panose="02000500000000000000"/>
              </a:rPr>
              <a:t>kemudian didistribusikan</a:t>
            </a:r>
            <a:endParaRPr sz="1200" dirty="0">
              <a:solidFill>
                <a:srgbClr val="000000"/>
              </a:solidFill>
              <a:latin typeface="QIVPNN+TimesNewRomanPSMT" panose="02000500000000000000"/>
              <a:cs typeface="QIVPNN+TimesNewRomanPSMT" panose="02000500000000000000"/>
            </a:endParaRPr>
          </a:p>
          <a:p>
            <a:pPr marL="531495" marR="0">
              <a:lnSpc>
                <a:spcPts val="2655"/>
              </a:lnSpc>
              <a:spcBef>
                <a:spcPts val="220"/>
              </a:spcBef>
              <a:spcAft>
                <a:spcPts val="0"/>
              </a:spcAft>
            </a:pPr>
            <a:r>
              <a:rPr sz="1200" dirty="0">
                <a:solidFill>
                  <a:srgbClr val="000000"/>
                </a:solidFill>
                <a:latin typeface="QIVPNN+TimesNewRomanPSMT" panose="02000500000000000000"/>
                <a:cs typeface="QIVPNN+TimesNewRomanPSMT" panose="02000500000000000000"/>
              </a:rPr>
              <a:t>melalui</a:t>
            </a:r>
            <a:r>
              <a:rPr sz="1200" spc="34" dirty="0">
                <a:solidFill>
                  <a:srgbClr val="000000"/>
                </a:solidFill>
                <a:latin typeface="QIVPNN+TimesNewRomanPSMT" panose="02000500000000000000"/>
                <a:cs typeface="QIVPNN+TimesNewRomanPSMT" panose="02000500000000000000"/>
              </a:rPr>
              <a:t> </a:t>
            </a:r>
            <a:r>
              <a:rPr sz="1200" dirty="0">
                <a:solidFill>
                  <a:srgbClr val="000000"/>
                </a:solidFill>
                <a:latin typeface="QIVPNN+TimesNewRomanPSMT" panose="02000500000000000000"/>
                <a:cs typeface="QIVPNN+TimesNewRomanPSMT" panose="02000500000000000000"/>
              </a:rPr>
              <a:t>aliran</a:t>
            </a:r>
            <a:r>
              <a:rPr sz="1200" spc="46" dirty="0">
                <a:solidFill>
                  <a:srgbClr val="000000"/>
                </a:solidFill>
                <a:latin typeface="QIVPNN+TimesNewRomanPSMT" panose="02000500000000000000"/>
                <a:cs typeface="QIVPNN+TimesNewRomanPSMT" panose="02000500000000000000"/>
              </a:rPr>
              <a:t> </a:t>
            </a:r>
            <a:r>
              <a:rPr sz="1200" dirty="0">
                <a:solidFill>
                  <a:srgbClr val="000000"/>
                </a:solidFill>
                <a:latin typeface="QIVPNN+TimesNewRomanPSMT" panose="02000500000000000000"/>
                <a:cs typeface="QIVPNN+TimesNewRomanPSMT" panose="02000500000000000000"/>
              </a:rPr>
              <a:t>darah</a:t>
            </a:r>
            <a:endParaRPr sz="1200" dirty="0">
              <a:solidFill>
                <a:srgbClr val="000000"/>
              </a:solidFill>
              <a:latin typeface="QIVPNN+TimesNewRomanPSMT" panose="02000500000000000000"/>
              <a:cs typeface="QIVPNN+TimesNewRomanPSMT" panose="02000500000000000000"/>
            </a:endParaRPr>
          </a:p>
        </p:txBody>
      </p:sp>
      <p:sp>
        <p:nvSpPr>
          <p:cNvPr id="11" name="object 11"/>
          <p:cNvSpPr txBox="1"/>
          <p:nvPr/>
        </p:nvSpPr>
        <p:spPr>
          <a:xfrm>
            <a:off x="6914255" y="3914126"/>
            <a:ext cx="1707358" cy="4923155"/>
          </a:xfrm>
          <a:prstGeom prst="rect">
            <a:avLst/>
          </a:prstGeom>
        </p:spPr>
        <p:txBody>
          <a:bodyPr vert="horz" wrap="square" lIns="0" tIns="0" rIns="0" bIns="0" rtlCol="0">
            <a:spAutoFit/>
          </a:bodyPr>
          <a:lstStyle/>
          <a:p>
            <a:pPr marL="99060" marR="0">
              <a:lnSpc>
                <a:spcPts val="2655"/>
              </a:lnSpc>
              <a:spcBef>
                <a:spcPts val="0"/>
              </a:spcBef>
              <a:spcAft>
                <a:spcPts val="0"/>
              </a:spcAft>
            </a:pPr>
            <a:r>
              <a:rPr sz="1200" dirty="0">
                <a:solidFill>
                  <a:srgbClr val="000000"/>
                </a:solidFill>
                <a:latin typeface="QIVPNN+TimesNewRomanPSMT" panose="02000500000000000000"/>
                <a:cs typeface="QIVPNN+TimesNewRomanPSMT" panose="02000500000000000000"/>
              </a:rPr>
              <a:t>Pria peka terhadap bahan</a:t>
            </a:r>
            <a:endParaRPr sz="1200" dirty="0">
              <a:solidFill>
                <a:srgbClr val="000000"/>
              </a:solidFill>
              <a:latin typeface="QIVPNN+TimesNewRomanPSMT" panose="02000500000000000000"/>
              <a:cs typeface="QIVPNN+TimesNewRomanPSMT" panose="02000500000000000000"/>
            </a:endParaRPr>
          </a:p>
          <a:p>
            <a:pPr marL="95250" marR="0">
              <a:lnSpc>
                <a:spcPts val="2655"/>
              </a:lnSpc>
              <a:spcBef>
                <a:spcPts val="170"/>
              </a:spcBef>
              <a:spcAft>
                <a:spcPts val="0"/>
              </a:spcAft>
            </a:pPr>
            <a:r>
              <a:rPr sz="1200" dirty="0">
                <a:solidFill>
                  <a:srgbClr val="000000"/>
                </a:solidFill>
                <a:latin typeface="QIVPNN+TimesNewRomanPSMT" panose="02000500000000000000"/>
                <a:cs typeface="QIVPNN+TimesNewRomanPSMT" panose="02000500000000000000"/>
              </a:rPr>
              <a:t>kimia pada ginjal,</a:t>
            </a:r>
            <a:r>
              <a:rPr sz="1200" spc="-15" dirty="0">
                <a:solidFill>
                  <a:srgbClr val="000000"/>
                </a:solidFill>
                <a:latin typeface="QIVPNN+TimesNewRomanPSMT" panose="02000500000000000000"/>
                <a:cs typeface="QIVPNN+TimesNewRomanPSMT" panose="02000500000000000000"/>
              </a:rPr>
              <a:t> </a:t>
            </a:r>
            <a:r>
              <a:rPr sz="1200" dirty="0">
                <a:solidFill>
                  <a:srgbClr val="000000"/>
                </a:solidFill>
                <a:latin typeface="QIVPNN+TimesNewRomanPSMT" panose="02000500000000000000"/>
                <a:cs typeface="QIVPNN+TimesNewRomanPSMT" panose="02000500000000000000"/>
              </a:rPr>
              <a:t>wanita</a:t>
            </a:r>
            <a:endParaRPr sz="1200" dirty="0">
              <a:solidFill>
                <a:srgbClr val="000000"/>
              </a:solidFill>
              <a:latin typeface="QIVPNN+TimesNewRomanPSMT" panose="02000500000000000000"/>
              <a:cs typeface="QIVPNN+TimesNewRomanPSMT" panose="02000500000000000000"/>
            </a:endParaRPr>
          </a:p>
          <a:p>
            <a:pPr marL="220345" marR="0">
              <a:lnSpc>
                <a:spcPts val="2655"/>
              </a:lnSpc>
              <a:spcBef>
                <a:spcPts val="220"/>
              </a:spcBef>
              <a:spcAft>
                <a:spcPts val="0"/>
              </a:spcAft>
            </a:pPr>
            <a:r>
              <a:rPr sz="1200" dirty="0">
                <a:solidFill>
                  <a:srgbClr val="000000"/>
                </a:solidFill>
                <a:latin typeface="QIVPNN+TimesNewRomanPSMT" panose="02000500000000000000"/>
                <a:cs typeface="QIVPNN+TimesNewRomanPSMT" panose="02000500000000000000"/>
              </a:rPr>
              <a:t>pada hati, Faktor </a:t>
            </a:r>
            <a:r>
              <a:rPr sz="1200" spc="-20" dirty="0">
                <a:solidFill>
                  <a:srgbClr val="000000"/>
                </a:solidFill>
                <a:latin typeface="QIVPNN+TimesNewRomanPSMT" panose="02000500000000000000"/>
                <a:cs typeface="QIVPNN+TimesNewRomanPSMT" panose="02000500000000000000"/>
              </a:rPr>
              <a:t>umur,</a:t>
            </a:r>
            <a:endParaRPr sz="1200" spc="-20" dirty="0">
              <a:solidFill>
                <a:srgbClr val="000000"/>
              </a:solidFill>
              <a:latin typeface="QIVPNN+TimesNewRomanPSMT" panose="02000500000000000000"/>
              <a:cs typeface="QIVPNN+TimesNewRomanPSMT" panose="02000500000000000000"/>
            </a:endParaRPr>
          </a:p>
          <a:p>
            <a:pPr marL="0" marR="0">
              <a:lnSpc>
                <a:spcPts val="2655"/>
              </a:lnSpc>
              <a:spcBef>
                <a:spcPts val="220"/>
              </a:spcBef>
              <a:spcAft>
                <a:spcPts val="0"/>
              </a:spcAft>
            </a:pPr>
            <a:r>
              <a:rPr sz="1200" dirty="0">
                <a:solidFill>
                  <a:srgbClr val="000000"/>
                </a:solidFill>
                <a:latin typeface="QIVPNN+TimesNewRomanPSMT" panose="02000500000000000000"/>
                <a:cs typeface="QIVPNN+TimesNewRomanPSMT" panose="02000500000000000000"/>
              </a:rPr>
              <a:t>Status Kesehatan, Hygiene</a:t>
            </a:r>
            <a:endParaRPr sz="1200" dirty="0">
              <a:solidFill>
                <a:srgbClr val="000000"/>
              </a:solidFill>
              <a:latin typeface="QIVPNN+TimesNewRomanPSMT" panose="02000500000000000000"/>
              <a:cs typeface="QIVPNN+TimesNewRomanPSMT" panose="02000500000000000000"/>
            </a:endParaRPr>
          </a:p>
          <a:p>
            <a:pPr marL="152400" marR="0">
              <a:lnSpc>
                <a:spcPts val="2655"/>
              </a:lnSpc>
              <a:spcBef>
                <a:spcPts val="220"/>
              </a:spcBef>
              <a:spcAft>
                <a:spcPts val="0"/>
              </a:spcAft>
            </a:pPr>
            <a:r>
              <a:rPr sz="1200" dirty="0">
                <a:solidFill>
                  <a:srgbClr val="000000"/>
                </a:solidFill>
                <a:latin typeface="QIVPNN+TimesNewRomanPSMT" panose="02000500000000000000"/>
                <a:cs typeface="QIVPNN+TimesNewRomanPSMT" panose="02000500000000000000"/>
              </a:rPr>
              <a:t>perorangan dan perilaku</a:t>
            </a:r>
            <a:endParaRPr sz="1200" dirty="0">
              <a:solidFill>
                <a:srgbClr val="000000"/>
              </a:solidFill>
              <a:latin typeface="QIVPNN+TimesNewRomanPSMT" panose="02000500000000000000"/>
              <a:cs typeface="QIVPNN+TimesNewRomanPSMT" panose="02000500000000000000"/>
            </a:endParaRPr>
          </a:p>
          <a:p>
            <a:pPr marL="116205" marR="0">
              <a:lnSpc>
                <a:spcPts val="2655"/>
              </a:lnSpc>
              <a:spcBef>
                <a:spcPts val="220"/>
              </a:spcBef>
              <a:spcAft>
                <a:spcPts val="0"/>
              </a:spcAft>
            </a:pPr>
            <a:r>
              <a:rPr sz="1200" dirty="0">
                <a:solidFill>
                  <a:srgbClr val="000000"/>
                </a:solidFill>
                <a:latin typeface="QIVPNN+TimesNewRomanPSMT" panose="02000500000000000000"/>
                <a:cs typeface="QIVPNN+TimesNewRomanPSMT" panose="02000500000000000000"/>
              </a:rPr>
              <a:t>hidup Dan adapun faktor</a:t>
            </a:r>
            <a:endParaRPr sz="1200" dirty="0">
              <a:solidFill>
                <a:srgbClr val="000000"/>
              </a:solidFill>
              <a:latin typeface="QIVPNN+TimesNewRomanPSMT" panose="02000500000000000000"/>
              <a:cs typeface="QIVPNN+TimesNewRomanPSMT" panose="02000500000000000000"/>
            </a:endParaRPr>
          </a:p>
          <a:p>
            <a:pPr marL="382270" marR="0">
              <a:lnSpc>
                <a:spcPts val="2655"/>
              </a:lnSpc>
              <a:spcBef>
                <a:spcPts val="170"/>
              </a:spcBef>
              <a:spcAft>
                <a:spcPts val="0"/>
              </a:spcAft>
            </a:pPr>
            <a:r>
              <a:rPr sz="1200" dirty="0">
                <a:solidFill>
                  <a:srgbClr val="000000"/>
                </a:solidFill>
                <a:latin typeface="QIVPNN+TimesNewRomanPSMT" panose="02000500000000000000"/>
                <a:cs typeface="QIVPNN+TimesNewRomanPSMT" panose="02000500000000000000"/>
              </a:rPr>
              <a:t>Pengaruh efek racun</a:t>
            </a:r>
            <a:endParaRPr sz="1200" dirty="0">
              <a:solidFill>
                <a:srgbClr val="000000"/>
              </a:solidFill>
              <a:latin typeface="QIVPNN+TimesNewRomanPSMT" panose="02000500000000000000"/>
              <a:cs typeface="QIVPNN+TimesNewRomanPSMT" panose="02000500000000000000"/>
            </a:endParaRPr>
          </a:p>
        </p:txBody>
      </p:sp>
      <p:sp>
        <p:nvSpPr>
          <p:cNvPr id="12" name="object 12"/>
          <p:cNvSpPr txBox="1"/>
          <p:nvPr/>
        </p:nvSpPr>
        <p:spPr>
          <a:xfrm>
            <a:off x="538759" y="4468894"/>
            <a:ext cx="1857807" cy="680720"/>
          </a:xfrm>
          <a:prstGeom prst="rect">
            <a:avLst/>
          </a:prstGeom>
        </p:spPr>
        <p:txBody>
          <a:bodyPr vert="horz" wrap="square" lIns="0" tIns="0" rIns="0" bIns="0" rtlCol="0">
            <a:spAutoFit/>
          </a:bodyPr>
          <a:lstStyle/>
          <a:p>
            <a:pPr marL="0" marR="0">
              <a:lnSpc>
                <a:spcPts val="2655"/>
              </a:lnSpc>
              <a:spcBef>
                <a:spcPts val="0"/>
              </a:spcBef>
              <a:spcAft>
                <a:spcPts val="0"/>
              </a:spcAft>
            </a:pPr>
            <a:r>
              <a:rPr sz="1200" dirty="0">
                <a:solidFill>
                  <a:srgbClr val="000000"/>
                </a:solidFill>
                <a:latin typeface="QIVPNN+TimesNewRomanPSMT" panose="02000500000000000000"/>
                <a:cs typeface="QIVPNN+TimesNewRomanPSMT" panose="02000500000000000000"/>
              </a:rPr>
              <a:t>dengan</a:t>
            </a:r>
            <a:r>
              <a:rPr sz="1200" spc="-40" dirty="0">
                <a:solidFill>
                  <a:srgbClr val="000000"/>
                </a:solidFill>
                <a:latin typeface="QIVPNN+TimesNewRomanPSMT" panose="02000500000000000000"/>
                <a:cs typeface="QIVPNN+TimesNewRomanPSMT" panose="02000500000000000000"/>
              </a:rPr>
              <a:t> </a:t>
            </a:r>
            <a:r>
              <a:rPr sz="1200" dirty="0">
                <a:solidFill>
                  <a:srgbClr val="000000"/>
                </a:solidFill>
                <a:latin typeface="QIVPNN+TimesNewRomanPSMT" panose="02000500000000000000"/>
                <a:cs typeface="QIVPNN+TimesNewRomanPSMT" panose="02000500000000000000"/>
              </a:rPr>
              <a:t>enzim</a:t>
            </a:r>
            <a:r>
              <a:rPr sz="1200" spc="-36" dirty="0">
                <a:solidFill>
                  <a:srgbClr val="000000"/>
                </a:solidFill>
                <a:latin typeface="QIVPNN+TimesNewRomanPSMT" panose="02000500000000000000"/>
                <a:cs typeface="QIVPNN+TimesNewRomanPSMT" panose="02000500000000000000"/>
              </a:rPr>
              <a:t> </a:t>
            </a:r>
            <a:r>
              <a:rPr sz="1200" dirty="0">
                <a:solidFill>
                  <a:srgbClr val="000000"/>
                </a:solidFill>
                <a:latin typeface="QIVPNN+TimesNewRomanPSMT" panose="02000500000000000000"/>
                <a:cs typeface="QIVPNN+TimesNewRomanPSMT" panose="02000500000000000000"/>
              </a:rPr>
              <a:t>cholinesterase.</a:t>
            </a:r>
            <a:endParaRPr sz="1200" dirty="0">
              <a:solidFill>
                <a:srgbClr val="000000"/>
              </a:solidFill>
              <a:latin typeface="QIVPNN+TimesNewRomanPSMT" panose="02000500000000000000"/>
              <a:cs typeface="QIVPNN+TimesNewRomanPSMT" panose="02000500000000000000"/>
            </a:endParaRPr>
          </a:p>
        </p:txBody>
      </p:sp>
      <p:sp>
        <p:nvSpPr>
          <p:cNvPr id="13" name="object 13"/>
          <p:cNvSpPr txBox="1"/>
          <p:nvPr/>
        </p:nvSpPr>
        <p:spPr>
          <a:xfrm>
            <a:off x="4814484" y="4834654"/>
            <a:ext cx="1702683" cy="1383665"/>
          </a:xfrm>
          <a:prstGeom prst="rect">
            <a:avLst/>
          </a:prstGeom>
        </p:spPr>
        <p:txBody>
          <a:bodyPr vert="horz" wrap="square" lIns="0" tIns="0" rIns="0" bIns="0" rtlCol="0">
            <a:spAutoFit/>
          </a:bodyPr>
          <a:lstStyle/>
          <a:p>
            <a:pPr marL="0" marR="0">
              <a:lnSpc>
                <a:spcPts val="2655"/>
              </a:lnSpc>
              <a:spcBef>
                <a:spcPts val="0"/>
              </a:spcBef>
              <a:spcAft>
                <a:spcPts val="0"/>
              </a:spcAft>
            </a:pPr>
            <a:r>
              <a:rPr sz="1200" dirty="0">
                <a:solidFill>
                  <a:srgbClr val="000000"/>
                </a:solidFill>
                <a:latin typeface="QIVPNN+TimesNewRomanPSMT" panose="02000500000000000000"/>
                <a:cs typeface="QIVPNN+TimesNewRomanPSMT" panose="02000500000000000000"/>
              </a:rPr>
              <a:t>sehingga terjadi akumulasi</a:t>
            </a:r>
            <a:endParaRPr sz="1200" dirty="0">
              <a:solidFill>
                <a:srgbClr val="000000"/>
              </a:solidFill>
              <a:latin typeface="QIVPNN+TimesNewRomanPSMT" panose="02000500000000000000"/>
              <a:cs typeface="QIVPNN+TimesNewRomanPSMT" panose="02000500000000000000"/>
            </a:endParaRPr>
          </a:p>
          <a:p>
            <a:pPr marL="408940" marR="0">
              <a:lnSpc>
                <a:spcPts val="2655"/>
              </a:lnSpc>
              <a:spcBef>
                <a:spcPts val="170"/>
              </a:spcBef>
              <a:spcAft>
                <a:spcPts val="0"/>
              </a:spcAft>
            </a:pPr>
            <a:r>
              <a:rPr sz="1200" dirty="0">
                <a:solidFill>
                  <a:srgbClr val="000000"/>
                </a:solidFill>
                <a:latin typeface="QIVPNN+TimesNewRomanPSMT" panose="02000500000000000000"/>
                <a:cs typeface="QIVPNN+TimesNewRomanPSMT" panose="02000500000000000000"/>
              </a:rPr>
              <a:t>sampai</a:t>
            </a:r>
            <a:r>
              <a:rPr sz="1200" spc="-12" dirty="0">
                <a:solidFill>
                  <a:srgbClr val="000000"/>
                </a:solidFill>
                <a:latin typeface="QIVPNN+TimesNewRomanPSMT" panose="02000500000000000000"/>
                <a:cs typeface="QIVPNN+TimesNewRomanPSMT" panose="02000500000000000000"/>
              </a:rPr>
              <a:t> </a:t>
            </a:r>
            <a:r>
              <a:rPr sz="1200" dirty="0">
                <a:solidFill>
                  <a:srgbClr val="000000"/>
                </a:solidFill>
                <a:latin typeface="QIVPNN+TimesNewRomanPSMT" panose="02000500000000000000"/>
                <a:cs typeface="QIVPNN+TimesNewRomanPSMT" panose="02000500000000000000"/>
              </a:rPr>
              <a:t>reaksi tubuh.</a:t>
            </a:r>
            <a:endParaRPr sz="1200" dirty="0">
              <a:solidFill>
                <a:srgbClr val="000000"/>
              </a:solidFill>
              <a:latin typeface="QIVPNN+TimesNewRomanPSMT" panose="02000500000000000000"/>
              <a:cs typeface="QIVPNN+TimesNewRomanPSMT" panose="02000500000000000000"/>
            </a:endParaRPr>
          </a:p>
        </p:txBody>
      </p:sp>
      <p:sp>
        <p:nvSpPr>
          <p:cNvPr id="14" name="object 14"/>
          <p:cNvSpPr txBox="1"/>
          <p:nvPr/>
        </p:nvSpPr>
        <p:spPr>
          <a:xfrm>
            <a:off x="7249059" y="5194286"/>
            <a:ext cx="1037996" cy="680720"/>
          </a:xfrm>
          <a:prstGeom prst="rect">
            <a:avLst/>
          </a:prstGeom>
        </p:spPr>
        <p:txBody>
          <a:bodyPr vert="horz" wrap="square" lIns="0" tIns="0" rIns="0" bIns="0" rtlCol="0">
            <a:spAutoFit/>
          </a:bodyPr>
          <a:lstStyle/>
          <a:p>
            <a:pPr marL="0" marR="0">
              <a:lnSpc>
                <a:spcPts val="2655"/>
              </a:lnSpc>
              <a:spcBef>
                <a:spcPts val="0"/>
              </a:spcBef>
              <a:spcAft>
                <a:spcPts val="0"/>
              </a:spcAft>
            </a:pPr>
            <a:r>
              <a:rPr sz="1200" dirty="0">
                <a:solidFill>
                  <a:srgbClr val="000000"/>
                </a:solidFill>
                <a:latin typeface="QIVPNN+TimesNewRomanPSMT" panose="02000500000000000000"/>
                <a:cs typeface="QIVPNN+TimesNewRomanPSMT" panose="02000500000000000000"/>
              </a:rPr>
              <a:t>terhadap badan.</a:t>
            </a:r>
            <a:endParaRPr sz="1200" dirty="0">
              <a:solidFill>
                <a:srgbClr val="000000"/>
              </a:solidFill>
              <a:latin typeface="QIVPNN+TimesNewRomanPSMT" panose="02000500000000000000"/>
              <a:cs typeface="QIVPNN+TimesNewRomanPSMT" panose="0200050000000000000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857250"/>
            <a:ext cx="9144000" cy="138430"/>
          </a:xfrm>
          <a:prstGeom prst="rect">
            <a:avLst/>
          </a:prstGeom>
          <a:blipFill>
            <a:blip r:embed="rId1" cstate="print"/>
            <a:stretch>
              <a:fillRect/>
            </a:stretch>
          </a:blipFill>
        </p:spPr>
        <p:txBody>
          <a:bodyPr wrap="square" lIns="0" tIns="0" rIns="0" bIns="0" rtlCol="0">
            <a:spAutoFit/>
          </a:bodyPr>
          <a:lstStyle/>
          <a:p>
            <a:endParaRPr sz="900"/>
          </a:p>
        </p:txBody>
      </p:sp>
      <p:sp>
        <p:nvSpPr>
          <p:cNvPr id="3" name="object 3"/>
          <p:cNvSpPr txBox="1"/>
          <p:nvPr/>
        </p:nvSpPr>
        <p:spPr>
          <a:xfrm>
            <a:off x="650875" y="932035"/>
            <a:ext cx="7917200" cy="2499360"/>
          </a:xfrm>
          <a:prstGeom prst="rect">
            <a:avLst/>
          </a:prstGeom>
        </p:spPr>
        <p:txBody>
          <a:bodyPr vert="horz" wrap="square" lIns="0" tIns="0" rIns="0" bIns="0" rtlCol="0">
            <a:spAutoFit/>
          </a:bodyPr>
          <a:lstStyle/>
          <a:p>
            <a:pPr marL="0" marR="0">
              <a:lnSpc>
                <a:spcPts val="9745"/>
              </a:lnSpc>
              <a:spcBef>
                <a:spcPts val="0"/>
              </a:spcBef>
              <a:spcAft>
                <a:spcPts val="0"/>
              </a:spcAft>
            </a:pPr>
            <a:r>
              <a:rPr sz="4400" spc="-23" dirty="0">
                <a:solidFill>
                  <a:srgbClr val="3E3E3E"/>
                </a:solidFill>
                <a:latin typeface="QIVPNN+TimesNewRomanPSMT" panose="02000500000000000000"/>
                <a:cs typeface="QIVPNN+TimesNewRomanPSMT" panose="02000500000000000000"/>
              </a:rPr>
              <a:t>Contoh</a:t>
            </a:r>
            <a:r>
              <a:rPr sz="4400" spc="15" dirty="0">
                <a:solidFill>
                  <a:srgbClr val="3E3E3E"/>
                </a:solidFill>
                <a:latin typeface="QIVPNN+TimesNewRomanPSMT" panose="02000500000000000000"/>
                <a:cs typeface="QIVPNN+TimesNewRomanPSMT" panose="02000500000000000000"/>
              </a:rPr>
              <a:t> </a:t>
            </a:r>
            <a:r>
              <a:rPr sz="4400" spc="-10" dirty="0">
                <a:solidFill>
                  <a:srgbClr val="3E3E3E"/>
                </a:solidFill>
                <a:latin typeface="QIVPNN+TimesNewRomanPSMT" panose="02000500000000000000"/>
                <a:cs typeface="QIVPNN+TimesNewRomanPSMT" panose="02000500000000000000"/>
              </a:rPr>
              <a:t>kecelakaan</a:t>
            </a:r>
            <a:r>
              <a:rPr sz="4400" spc="28" dirty="0">
                <a:solidFill>
                  <a:srgbClr val="3E3E3E"/>
                </a:solidFill>
                <a:latin typeface="QIVPNN+TimesNewRomanPSMT" panose="02000500000000000000"/>
                <a:cs typeface="QIVPNN+TimesNewRomanPSMT" panose="02000500000000000000"/>
              </a:rPr>
              <a:t> </a:t>
            </a:r>
            <a:r>
              <a:rPr sz="4400" dirty="0">
                <a:solidFill>
                  <a:srgbClr val="3E3E3E"/>
                </a:solidFill>
                <a:latin typeface="QIVPNN+TimesNewRomanPSMT" panose="02000500000000000000"/>
                <a:cs typeface="QIVPNN+TimesNewRomanPSMT" panose="02000500000000000000"/>
              </a:rPr>
              <a:t>di </a:t>
            </a:r>
            <a:r>
              <a:rPr sz="4400" spc="-18" dirty="0">
                <a:solidFill>
                  <a:srgbClr val="3E3E3E"/>
                </a:solidFill>
                <a:latin typeface="QIVPNN+TimesNewRomanPSMT" panose="02000500000000000000"/>
                <a:cs typeface="QIVPNN+TimesNewRomanPSMT" panose="02000500000000000000"/>
              </a:rPr>
              <a:t>laboratorium</a:t>
            </a:r>
            <a:endParaRPr sz="4400" spc="-18" dirty="0">
              <a:solidFill>
                <a:srgbClr val="3E3E3E"/>
              </a:solidFill>
              <a:latin typeface="QIVPNN+TimesNewRomanPSMT" panose="02000500000000000000"/>
              <a:cs typeface="QIVPNN+TimesNewRomanPSMT" panose="02000500000000000000"/>
            </a:endParaRPr>
          </a:p>
        </p:txBody>
      </p:sp>
      <p:sp>
        <p:nvSpPr>
          <p:cNvPr id="4" name="object 4"/>
          <p:cNvSpPr txBox="1"/>
          <p:nvPr/>
        </p:nvSpPr>
        <p:spPr>
          <a:xfrm>
            <a:off x="229317" y="4182046"/>
            <a:ext cx="5941447" cy="4447540"/>
          </a:xfrm>
          <a:prstGeom prst="rect">
            <a:avLst/>
          </a:prstGeom>
        </p:spPr>
        <p:txBody>
          <a:bodyPr vert="horz" wrap="square" lIns="0" tIns="0" rIns="0" bIns="0" rtlCol="0">
            <a:spAutoFit/>
          </a:bodyPr>
          <a:lstStyle/>
          <a:p>
            <a:pPr marL="0" marR="0">
              <a:lnSpc>
                <a:spcPts val="3545"/>
              </a:lnSpc>
              <a:spcBef>
                <a:spcPts val="0"/>
              </a:spcBef>
              <a:spcAft>
                <a:spcPts val="0"/>
              </a:spcAft>
            </a:pPr>
            <a:r>
              <a:rPr sz="1600" spc="-36" dirty="0">
                <a:solidFill>
                  <a:srgbClr val="3A3A3A"/>
                </a:solidFill>
                <a:latin typeface="QIVPNN+TimesNewRomanPSMT" panose="02000500000000000000"/>
                <a:cs typeface="QIVPNN+TimesNewRomanPSMT" panose="02000500000000000000"/>
              </a:rPr>
              <a:t>Terkena</a:t>
            </a:r>
            <a:r>
              <a:rPr sz="1600" spc="-218" dirty="0">
                <a:solidFill>
                  <a:srgbClr val="3A3A3A"/>
                </a:solidFill>
                <a:latin typeface="QIVPNN+TimesNewRomanPSMT" panose="02000500000000000000"/>
                <a:cs typeface="QIVPNN+TimesNewRomanPSMT" panose="02000500000000000000"/>
              </a:rPr>
              <a:t> </a:t>
            </a:r>
            <a:r>
              <a:rPr sz="1600" dirty="0">
                <a:solidFill>
                  <a:srgbClr val="3A3A3A"/>
                </a:solidFill>
                <a:latin typeface="QIVPNN+TimesNewRomanPSMT" panose="02000500000000000000"/>
                <a:cs typeface="QIVPNN+TimesNewRomanPSMT" panose="02000500000000000000"/>
              </a:rPr>
              <a:t>sengatan</a:t>
            </a:r>
            <a:r>
              <a:rPr sz="1600" spc="25" dirty="0">
                <a:solidFill>
                  <a:srgbClr val="3A3A3A"/>
                </a:solidFill>
                <a:latin typeface="QIVPNN+TimesNewRomanPSMT" panose="02000500000000000000"/>
                <a:cs typeface="QIVPNN+TimesNewRomanPSMT" panose="02000500000000000000"/>
              </a:rPr>
              <a:t> </a:t>
            </a:r>
            <a:r>
              <a:rPr sz="1600" spc="-11" dirty="0">
                <a:solidFill>
                  <a:srgbClr val="3A3A3A"/>
                </a:solidFill>
                <a:latin typeface="QIVPNN+TimesNewRomanPSMT" panose="02000500000000000000"/>
                <a:cs typeface="QIVPNN+TimesNewRomanPSMT" panose="02000500000000000000"/>
              </a:rPr>
              <a:t>listrik</a:t>
            </a:r>
            <a:endParaRPr sz="1600" spc="-11" dirty="0">
              <a:solidFill>
                <a:srgbClr val="3A3A3A"/>
              </a:solidFill>
              <a:latin typeface="QIVPNN+TimesNewRomanPSMT" panose="02000500000000000000"/>
              <a:cs typeface="QIVPNN+TimesNewRomanPSMT" panose="02000500000000000000"/>
            </a:endParaRPr>
          </a:p>
          <a:p>
            <a:pPr marL="9972040" marR="0">
              <a:lnSpc>
                <a:spcPts val="3460"/>
              </a:lnSpc>
              <a:spcBef>
                <a:spcPts val="0"/>
              </a:spcBef>
              <a:spcAft>
                <a:spcPts val="0"/>
              </a:spcAft>
            </a:pPr>
            <a:r>
              <a:rPr sz="1600" dirty="0">
                <a:solidFill>
                  <a:srgbClr val="3A3A3A"/>
                </a:solidFill>
                <a:latin typeface="QIVPNN+TimesNewRomanPSMT" panose="02000500000000000000"/>
                <a:cs typeface="QIVPNN+TimesNewRomanPSMT" panose="02000500000000000000"/>
              </a:rPr>
              <a:t>Kebakaran</a:t>
            </a:r>
            <a:endParaRPr sz="1600" dirty="0">
              <a:solidFill>
                <a:srgbClr val="3A3A3A"/>
              </a:solidFill>
              <a:latin typeface="QIVPNN+TimesNewRomanPSMT" panose="02000500000000000000"/>
              <a:cs typeface="QIVPNN+TimesNewRomanPSMT" panose="02000500000000000000"/>
            </a:endParaRPr>
          </a:p>
        </p:txBody>
      </p:sp>
      <p:sp>
        <p:nvSpPr>
          <p:cNvPr id="5" name="object 5"/>
          <p:cNvSpPr txBox="1"/>
          <p:nvPr/>
        </p:nvSpPr>
        <p:spPr>
          <a:xfrm>
            <a:off x="2550465" y="4749767"/>
            <a:ext cx="1731340" cy="908685"/>
          </a:xfrm>
          <a:prstGeom prst="rect">
            <a:avLst/>
          </a:prstGeom>
        </p:spPr>
        <p:txBody>
          <a:bodyPr vert="horz" wrap="square" lIns="0" tIns="0" rIns="0" bIns="0" rtlCol="0">
            <a:spAutoFit/>
          </a:bodyPr>
          <a:lstStyle/>
          <a:p>
            <a:pPr marL="0" marR="0">
              <a:lnSpc>
                <a:spcPts val="3545"/>
              </a:lnSpc>
              <a:spcBef>
                <a:spcPts val="0"/>
              </a:spcBef>
              <a:spcAft>
                <a:spcPts val="0"/>
              </a:spcAft>
            </a:pPr>
            <a:r>
              <a:rPr sz="1600" dirty="0">
                <a:solidFill>
                  <a:srgbClr val="3A3A3A"/>
                </a:solidFill>
                <a:latin typeface="QIVPNN+TimesNewRomanPSMT" panose="02000500000000000000"/>
                <a:cs typeface="QIVPNN+TimesNewRomanPSMT" panose="02000500000000000000"/>
              </a:rPr>
              <a:t>Mata terpecik</a:t>
            </a:r>
            <a:r>
              <a:rPr sz="1600" spc="38" dirty="0">
                <a:solidFill>
                  <a:srgbClr val="3A3A3A"/>
                </a:solidFill>
                <a:latin typeface="QIVPNN+TimesNewRomanPSMT" panose="02000500000000000000"/>
                <a:cs typeface="QIVPNN+TimesNewRomanPSMT" panose="02000500000000000000"/>
              </a:rPr>
              <a:t> </a:t>
            </a:r>
            <a:r>
              <a:rPr sz="1600" dirty="0">
                <a:solidFill>
                  <a:srgbClr val="3A3A3A"/>
                </a:solidFill>
                <a:latin typeface="QIVPNN+TimesNewRomanPSMT" panose="02000500000000000000"/>
                <a:cs typeface="QIVPNN+TimesNewRomanPSMT" panose="02000500000000000000"/>
              </a:rPr>
              <a:t>bahan</a:t>
            </a:r>
            <a:endParaRPr sz="1600" dirty="0">
              <a:solidFill>
                <a:srgbClr val="3A3A3A"/>
              </a:solidFill>
              <a:latin typeface="QIVPNN+TimesNewRomanPSMT" panose="02000500000000000000"/>
              <a:cs typeface="QIVPNN+TimesNewRomanPSMT" panose="02000500000000000000"/>
            </a:endParaRPr>
          </a:p>
        </p:txBody>
      </p:sp>
      <p:sp>
        <p:nvSpPr>
          <p:cNvPr id="6" name="object 6"/>
          <p:cNvSpPr txBox="1"/>
          <p:nvPr/>
        </p:nvSpPr>
        <p:spPr>
          <a:xfrm>
            <a:off x="7451643" y="4983948"/>
            <a:ext cx="911225" cy="908685"/>
          </a:xfrm>
          <a:prstGeom prst="rect">
            <a:avLst/>
          </a:prstGeom>
        </p:spPr>
        <p:txBody>
          <a:bodyPr vert="horz" wrap="square" lIns="0" tIns="0" rIns="0" bIns="0" rtlCol="0">
            <a:spAutoFit/>
          </a:bodyPr>
          <a:lstStyle/>
          <a:p>
            <a:pPr marL="0" marR="0">
              <a:lnSpc>
                <a:spcPts val="3545"/>
              </a:lnSpc>
              <a:spcBef>
                <a:spcPts val="0"/>
              </a:spcBef>
              <a:spcAft>
                <a:spcPts val="0"/>
              </a:spcAft>
            </a:pPr>
            <a:r>
              <a:rPr sz="1600" dirty="0">
                <a:solidFill>
                  <a:srgbClr val="3A3A3A"/>
                </a:solidFill>
                <a:latin typeface="QIVPNN+TimesNewRomanPSMT" panose="02000500000000000000"/>
                <a:cs typeface="QIVPNN+TimesNewRomanPSMT" panose="02000500000000000000"/>
              </a:rPr>
              <a:t>Peledakan</a:t>
            </a:r>
            <a:endParaRPr sz="1600" dirty="0">
              <a:solidFill>
                <a:srgbClr val="3A3A3A"/>
              </a:solidFill>
              <a:latin typeface="QIVPNN+TimesNewRomanPSMT" panose="02000500000000000000"/>
              <a:cs typeface="QIVPNN+TimesNewRomanPSMT" panose="02000500000000000000"/>
            </a:endParaRPr>
          </a:p>
        </p:txBody>
      </p:sp>
      <p:sp>
        <p:nvSpPr>
          <p:cNvPr id="7" name="object 7"/>
          <p:cNvSpPr txBox="1"/>
          <p:nvPr/>
        </p:nvSpPr>
        <p:spPr>
          <a:xfrm>
            <a:off x="3151175" y="4993607"/>
            <a:ext cx="538956" cy="454025"/>
          </a:xfrm>
          <a:prstGeom prst="rect">
            <a:avLst/>
          </a:prstGeom>
        </p:spPr>
        <p:txBody>
          <a:bodyPr vert="horz" wrap="square" lIns="0" tIns="0" rIns="0" bIns="0" rtlCol="0">
            <a:spAutoFit/>
          </a:bodyPr>
          <a:lstStyle/>
          <a:p>
            <a:pPr marL="0" marR="0">
              <a:lnSpc>
                <a:spcPts val="3545"/>
              </a:lnSpc>
              <a:spcBef>
                <a:spcPts val="0"/>
              </a:spcBef>
              <a:spcAft>
                <a:spcPts val="0"/>
              </a:spcAft>
            </a:pPr>
            <a:r>
              <a:rPr sz="1600" dirty="0">
                <a:solidFill>
                  <a:srgbClr val="3A3A3A"/>
                </a:solidFill>
                <a:latin typeface="QIVPNN+TimesNewRomanPSMT" panose="02000500000000000000"/>
                <a:cs typeface="QIVPNN+TimesNewRomanPSMT" panose="02000500000000000000"/>
              </a:rPr>
              <a:t>kimia</a:t>
            </a:r>
            <a:endParaRPr sz="1600" dirty="0">
              <a:solidFill>
                <a:srgbClr val="3A3A3A"/>
              </a:solidFill>
              <a:latin typeface="QIVPNN+TimesNewRomanPSMT" panose="02000500000000000000"/>
              <a:cs typeface="QIVPNN+TimesNewRomanPSMT" panose="0200050000000000000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857250"/>
            <a:ext cx="9144000" cy="138430"/>
          </a:xfrm>
          <a:prstGeom prst="rect">
            <a:avLst/>
          </a:prstGeom>
          <a:blipFill>
            <a:blip r:embed="rId1" cstate="print"/>
            <a:stretch>
              <a:fillRect/>
            </a:stretch>
          </a:blipFill>
        </p:spPr>
        <p:txBody>
          <a:bodyPr wrap="square" lIns="0" tIns="0" rIns="0" bIns="0" rtlCol="0">
            <a:spAutoFit/>
          </a:bodyPr>
          <a:lstStyle/>
          <a:p>
            <a:endParaRPr sz="900"/>
          </a:p>
        </p:txBody>
      </p:sp>
      <p:sp>
        <p:nvSpPr>
          <p:cNvPr id="3" name="object 3"/>
          <p:cNvSpPr txBox="1"/>
          <p:nvPr/>
        </p:nvSpPr>
        <p:spPr>
          <a:xfrm>
            <a:off x="638098" y="969845"/>
            <a:ext cx="7917200" cy="2499360"/>
          </a:xfrm>
          <a:prstGeom prst="rect">
            <a:avLst/>
          </a:prstGeom>
        </p:spPr>
        <p:txBody>
          <a:bodyPr vert="horz" wrap="square" lIns="0" tIns="0" rIns="0" bIns="0" rtlCol="0">
            <a:spAutoFit/>
          </a:bodyPr>
          <a:lstStyle/>
          <a:p>
            <a:pPr marL="0" marR="0">
              <a:lnSpc>
                <a:spcPts val="9745"/>
              </a:lnSpc>
              <a:spcBef>
                <a:spcPts val="0"/>
              </a:spcBef>
              <a:spcAft>
                <a:spcPts val="0"/>
              </a:spcAft>
            </a:pPr>
            <a:r>
              <a:rPr sz="4400" spc="-23" dirty="0">
                <a:solidFill>
                  <a:srgbClr val="3E3E3E"/>
                </a:solidFill>
                <a:latin typeface="QIVPNN+TimesNewRomanPSMT" panose="02000500000000000000"/>
                <a:cs typeface="QIVPNN+TimesNewRomanPSMT" panose="02000500000000000000"/>
              </a:rPr>
              <a:t>Contoh</a:t>
            </a:r>
            <a:r>
              <a:rPr sz="4400" spc="15" dirty="0">
                <a:solidFill>
                  <a:srgbClr val="3E3E3E"/>
                </a:solidFill>
                <a:latin typeface="QIVPNN+TimesNewRomanPSMT" panose="02000500000000000000"/>
                <a:cs typeface="QIVPNN+TimesNewRomanPSMT" panose="02000500000000000000"/>
              </a:rPr>
              <a:t> </a:t>
            </a:r>
            <a:r>
              <a:rPr sz="4400" spc="-10" dirty="0">
                <a:solidFill>
                  <a:srgbClr val="3E3E3E"/>
                </a:solidFill>
                <a:latin typeface="QIVPNN+TimesNewRomanPSMT" panose="02000500000000000000"/>
                <a:cs typeface="QIVPNN+TimesNewRomanPSMT" panose="02000500000000000000"/>
              </a:rPr>
              <a:t>kecelakaan</a:t>
            </a:r>
            <a:r>
              <a:rPr sz="4400" spc="28" dirty="0">
                <a:solidFill>
                  <a:srgbClr val="3E3E3E"/>
                </a:solidFill>
                <a:latin typeface="QIVPNN+TimesNewRomanPSMT" panose="02000500000000000000"/>
                <a:cs typeface="QIVPNN+TimesNewRomanPSMT" panose="02000500000000000000"/>
              </a:rPr>
              <a:t> </a:t>
            </a:r>
            <a:r>
              <a:rPr sz="4400" dirty="0">
                <a:solidFill>
                  <a:srgbClr val="3E3E3E"/>
                </a:solidFill>
                <a:latin typeface="QIVPNN+TimesNewRomanPSMT" panose="02000500000000000000"/>
                <a:cs typeface="QIVPNN+TimesNewRomanPSMT" panose="02000500000000000000"/>
              </a:rPr>
              <a:t>di </a:t>
            </a:r>
            <a:r>
              <a:rPr sz="4400" spc="-18" dirty="0">
                <a:solidFill>
                  <a:srgbClr val="3E3E3E"/>
                </a:solidFill>
                <a:latin typeface="QIVPNN+TimesNewRomanPSMT" panose="02000500000000000000"/>
                <a:cs typeface="QIVPNN+TimesNewRomanPSMT" panose="02000500000000000000"/>
              </a:rPr>
              <a:t>laboratorium</a:t>
            </a:r>
            <a:endParaRPr sz="4400" spc="-18" dirty="0">
              <a:solidFill>
                <a:srgbClr val="3E3E3E"/>
              </a:solidFill>
              <a:latin typeface="QIVPNN+TimesNewRomanPSMT" panose="02000500000000000000"/>
              <a:cs typeface="QIVPNN+TimesNewRomanPSMT" panose="02000500000000000000"/>
            </a:endParaRPr>
          </a:p>
        </p:txBody>
      </p:sp>
      <p:sp>
        <p:nvSpPr>
          <p:cNvPr id="4" name="object 4"/>
          <p:cNvSpPr txBox="1"/>
          <p:nvPr/>
        </p:nvSpPr>
        <p:spPr>
          <a:xfrm>
            <a:off x="2004117" y="5497670"/>
            <a:ext cx="1191408" cy="1136015"/>
          </a:xfrm>
          <a:prstGeom prst="rect">
            <a:avLst/>
          </a:prstGeom>
        </p:spPr>
        <p:txBody>
          <a:bodyPr vert="horz" wrap="square" lIns="0" tIns="0" rIns="0" bIns="0" rtlCol="0">
            <a:spAutoFit/>
          </a:bodyPr>
          <a:lstStyle/>
          <a:p>
            <a:pPr marL="0" marR="0">
              <a:lnSpc>
                <a:spcPts val="4430"/>
              </a:lnSpc>
              <a:spcBef>
                <a:spcPts val="0"/>
              </a:spcBef>
              <a:spcAft>
                <a:spcPts val="0"/>
              </a:spcAft>
            </a:pPr>
            <a:r>
              <a:rPr sz="2000" dirty="0">
                <a:solidFill>
                  <a:srgbClr val="3A3A3A"/>
                </a:solidFill>
                <a:latin typeface="QIVPNN+TimesNewRomanPSMT" panose="02000500000000000000"/>
                <a:cs typeface="QIVPNN+TimesNewRomanPSMT" panose="02000500000000000000"/>
              </a:rPr>
              <a:t>Iritasi</a:t>
            </a:r>
            <a:r>
              <a:rPr sz="2000" spc="-47" dirty="0">
                <a:solidFill>
                  <a:srgbClr val="3A3A3A"/>
                </a:solidFill>
                <a:latin typeface="QIVPNN+TimesNewRomanPSMT" panose="02000500000000000000"/>
                <a:cs typeface="QIVPNN+TimesNewRomanPSMT" panose="02000500000000000000"/>
              </a:rPr>
              <a:t> </a:t>
            </a:r>
            <a:r>
              <a:rPr sz="2000" dirty="0">
                <a:solidFill>
                  <a:srgbClr val="3A3A3A"/>
                </a:solidFill>
                <a:latin typeface="QIVPNN+TimesNewRomanPSMT" panose="02000500000000000000"/>
                <a:cs typeface="QIVPNN+TimesNewRomanPSMT" panose="02000500000000000000"/>
              </a:rPr>
              <a:t>kulit</a:t>
            </a:r>
            <a:endParaRPr sz="2000" dirty="0">
              <a:solidFill>
                <a:srgbClr val="3A3A3A"/>
              </a:solidFill>
              <a:latin typeface="QIVPNN+TimesNewRomanPSMT" panose="02000500000000000000"/>
              <a:cs typeface="QIVPNN+TimesNewRomanPSMT" panose="0200050000000000000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857250"/>
            <a:ext cx="9144000" cy="138430"/>
          </a:xfrm>
          <a:prstGeom prst="rect">
            <a:avLst/>
          </a:prstGeom>
          <a:blipFill>
            <a:blip r:embed="rId1" cstate="print"/>
            <a:stretch>
              <a:fillRect/>
            </a:stretch>
          </a:blipFill>
        </p:spPr>
        <p:txBody>
          <a:bodyPr wrap="square" lIns="0" tIns="0" rIns="0" bIns="0" rtlCol="0">
            <a:spAutoFit/>
          </a:bodyPr>
          <a:lstStyle/>
          <a:p>
            <a:endParaRPr sz="900"/>
          </a:p>
        </p:txBody>
      </p:sp>
      <p:sp>
        <p:nvSpPr>
          <p:cNvPr id="3" name="object 3"/>
          <p:cNvSpPr txBox="1"/>
          <p:nvPr/>
        </p:nvSpPr>
        <p:spPr>
          <a:xfrm>
            <a:off x="1961457" y="977873"/>
            <a:ext cx="5283043" cy="1136015"/>
          </a:xfrm>
          <a:prstGeom prst="rect">
            <a:avLst/>
          </a:prstGeom>
        </p:spPr>
        <p:txBody>
          <a:bodyPr vert="horz" wrap="square" lIns="0" tIns="0" rIns="0" bIns="0" rtlCol="0">
            <a:spAutoFit/>
          </a:bodyPr>
          <a:lstStyle/>
          <a:p>
            <a:pPr marL="0" marR="0">
              <a:lnSpc>
                <a:spcPts val="4430"/>
              </a:lnSpc>
              <a:spcBef>
                <a:spcPts val="0"/>
              </a:spcBef>
              <a:spcAft>
                <a:spcPts val="0"/>
              </a:spcAft>
            </a:pPr>
            <a:r>
              <a:rPr sz="2000" b="1" dirty="0">
                <a:solidFill>
                  <a:srgbClr val="0083B3"/>
                </a:solidFill>
                <a:latin typeface="THOGRU+TimesNewRomanPS-BoldMT" panose="02000500000000000000"/>
                <a:cs typeface="THOGRU+TimesNewRomanPS-BoldMT" panose="02000500000000000000"/>
              </a:rPr>
              <a:t>Pencegahan Kecelakaan</a:t>
            </a:r>
            <a:r>
              <a:rPr sz="2000" b="1" spc="31" dirty="0">
                <a:solidFill>
                  <a:srgbClr val="0083B3"/>
                </a:solidFill>
                <a:latin typeface="THOGRU+TimesNewRomanPS-BoldMT" panose="02000500000000000000"/>
                <a:cs typeface="THOGRU+TimesNewRomanPS-BoldMT" panose="02000500000000000000"/>
              </a:rPr>
              <a:t> </a:t>
            </a:r>
            <a:r>
              <a:rPr sz="2000" b="1" dirty="0">
                <a:solidFill>
                  <a:srgbClr val="0083B3"/>
                </a:solidFill>
                <a:latin typeface="THOGRU+TimesNewRomanPS-BoldMT" panose="02000500000000000000"/>
                <a:cs typeface="THOGRU+TimesNewRomanPS-BoldMT" panose="02000500000000000000"/>
              </a:rPr>
              <a:t>Kerja</a:t>
            </a:r>
            <a:r>
              <a:rPr sz="2000" b="1" spc="18" dirty="0">
                <a:solidFill>
                  <a:srgbClr val="0083B3"/>
                </a:solidFill>
                <a:latin typeface="THOGRU+TimesNewRomanPS-BoldMT" panose="02000500000000000000"/>
                <a:cs typeface="THOGRU+TimesNewRomanPS-BoldMT" panose="02000500000000000000"/>
              </a:rPr>
              <a:t> </a:t>
            </a:r>
            <a:r>
              <a:rPr sz="2000" b="1" dirty="0">
                <a:solidFill>
                  <a:srgbClr val="0083B3"/>
                </a:solidFill>
                <a:latin typeface="THOGRU+TimesNewRomanPS-BoldMT" panose="02000500000000000000"/>
                <a:cs typeface="THOGRU+TimesNewRomanPS-BoldMT" panose="02000500000000000000"/>
              </a:rPr>
              <a:t>di Laboratorium</a:t>
            </a:r>
            <a:endParaRPr sz="2000" b="1" dirty="0">
              <a:solidFill>
                <a:srgbClr val="0083B3"/>
              </a:solidFill>
              <a:latin typeface="THOGRU+TimesNewRomanPS-BoldMT" panose="02000500000000000000"/>
              <a:cs typeface="THOGRU+TimesNewRomanPS-BoldMT" panose="02000500000000000000"/>
            </a:endParaRPr>
          </a:p>
        </p:txBody>
      </p:sp>
      <p:sp>
        <p:nvSpPr>
          <p:cNvPr id="4" name="object 4"/>
          <p:cNvSpPr txBox="1"/>
          <p:nvPr/>
        </p:nvSpPr>
        <p:spPr>
          <a:xfrm>
            <a:off x="349250" y="4019791"/>
            <a:ext cx="1743517" cy="4610735"/>
          </a:xfrm>
          <a:prstGeom prst="rect">
            <a:avLst/>
          </a:prstGeom>
        </p:spPr>
        <p:txBody>
          <a:bodyPr vert="horz" wrap="square" lIns="0" tIns="0" rIns="0" bIns="0" rtlCol="0">
            <a:spAutoFit/>
          </a:bodyPr>
          <a:lstStyle/>
          <a:p>
            <a:pPr marL="0" marR="0">
              <a:lnSpc>
                <a:spcPts val="2655"/>
              </a:lnSpc>
              <a:spcBef>
                <a:spcPts val="0"/>
              </a:spcBef>
              <a:spcAft>
                <a:spcPts val="0"/>
              </a:spcAft>
            </a:pPr>
            <a:r>
              <a:rPr sz="1200" b="1" dirty="0">
                <a:solidFill>
                  <a:srgbClr val="3A3A3A"/>
                </a:solidFill>
                <a:latin typeface="THOGRU+TimesNewRomanPS-BoldMT" panose="02000500000000000000"/>
                <a:cs typeface="THOGRU+TimesNewRomanPS-BoldMT" panose="02000500000000000000"/>
              </a:rPr>
              <a:t>1. Pakai sepatu anti slip,</a:t>
            </a:r>
            <a:endParaRPr sz="1200" b="1" dirty="0">
              <a:solidFill>
                <a:srgbClr val="3A3A3A"/>
              </a:solidFill>
              <a:latin typeface="THOGRU+TimesNewRomanPS-BoldMT" panose="02000500000000000000"/>
              <a:cs typeface="THOGRU+TimesNewRomanPS-BoldMT" panose="02000500000000000000"/>
            </a:endParaRPr>
          </a:p>
          <a:p>
            <a:pPr marL="0" marR="0">
              <a:lnSpc>
                <a:spcPts val="2655"/>
              </a:lnSpc>
              <a:spcBef>
                <a:spcPts val="170"/>
              </a:spcBef>
              <a:spcAft>
                <a:spcPts val="0"/>
              </a:spcAft>
            </a:pPr>
            <a:r>
              <a:rPr sz="1200" b="1" dirty="0">
                <a:solidFill>
                  <a:srgbClr val="3A3A3A"/>
                </a:solidFill>
                <a:latin typeface="THOGRU+TimesNewRomanPS-BoldMT" panose="02000500000000000000"/>
                <a:cs typeface="THOGRU+TimesNewRomanPS-BoldMT" panose="02000500000000000000"/>
              </a:rPr>
              <a:t>jangan</a:t>
            </a:r>
            <a:r>
              <a:rPr sz="1200" b="1" spc="-18" dirty="0">
                <a:solidFill>
                  <a:srgbClr val="3A3A3A"/>
                </a:solidFill>
                <a:latin typeface="THOGRU+TimesNewRomanPS-BoldMT" panose="02000500000000000000"/>
                <a:cs typeface="THOGRU+TimesNewRomanPS-BoldMT" panose="02000500000000000000"/>
              </a:rPr>
              <a:t> </a:t>
            </a:r>
            <a:r>
              <a:rPr sz="1200" b="1" dirty="0">
                <a:solidFill>
                  <a:srgbClr val="3A3A3A"/>
                </a:solidFill>
                <a:latin typeface="THOGRU+TimesNewRomanPS-BoldMT" panose="02000500000000000000"/>
                <a:cs typeface="THOGRU+TimesNewRomanPS-BoldMT" panose="02000500000000000000"/>
              </a:rPr>
              <a:t>pakai</a:t>
            </a:r>
            <a:r>
              <a:rPr sz="1200" b="1" spc="-23" dirty="0">
                <a:solidFill>
                  <a:srgbClr val="3A3A3A"/>
                </a:solidFill>
                <a:latin typeface="THOGRU+TimesNewRomanPS-BoldMT" panose="02000500000000000000"/>
                <a:cs typeface="THOGRU+TimesNewRomanPS-BoldMT" panose="02000500000000000000"/>
              </a:rPr>
              <a:t> </a:t>
            </a:r>
            <a:r>
              <a:rPr sz="1200" b="1" dirty="0">
                <a:solidFill>
                  <a:srgbClr val="3A3A3A"/>
                </a:solidFill>
                <a:latin typeface="THOGRU+TimesNewRomanPS-BoldMT" panose="02000500000000000000"/>
                <a:cs typeface="THOGRU+TimesNewRomanPS-BoldMT" panose="02000500000000000000"/>
              </a:rPr>
              <a:t>sepatu</a:t>
            </a:r>
            <a:endParaRPr sz="1200" b="1" dirty="0">
              <a:solidFill>
                <a:srgbClr val="3A3A3A"/>
              </a:solidFill>
              <a:latin typeface="THOGRU+TimesNewRomanPS-BoldMT" panose="02000500000000000000"/>
              <a:cs typeface="THOGRU+TimesNewRomanPS-BoldMT" panose="02000500000000000000"/>
            </a:endParaRPr>
          </a:p>
          <a:p>
            <a:pPr marL="0" marR="0">
              <a:lnSpc>
                <a:spcPts val="2655"/>
              </a:lnSpc>
              <a:spcBef>
                <a:spcPts val="220"/>
              </a:spcBef>
              <a:spcAft>
                <a:spcPts val="0"/>
              </a:spcAft>
            </a:pPr>
            <a:r>
              <a:rPr sz="1200" b="1" dirty="0">
                <a:solidFill>
                  <a:srgbClr val="3A3A3A"/>
                </a:solidFill>
                <a:latin typeface="THOGRU+TimesNewRomanPS-BoldMT" panose="02000500000000000000"/>
                <a:cs typeface="THOGRU+TimesNewRomanPS-BoldMT" panose="02000500000000000000"/>
              </a:rPr>
              <a:t>dengan</a:t>
            </a:r>
            <a:r>
              <a:rPr sz="1200" b="1" spc="23" dirty="0">
                <a:solidFill>
                  <a:srgbClr val="3A3A3A"/>
                </a:solidFill>
                <a:latin typeface="THOGRU+TimesNewRomanPS-BoldMT" panose="02000500000000000000"/>
                <a:cs typeface="THOGRU+TimesNewRomanPS-BoldMT" panose="02000500000000000000"/>
              </a:rPr>
              <a:t> </a:t>
            </a:r>
            <a:r>
              <a:rPr sz="1200" b="1" dirty="0">
                <a:solidFill>
                  <a:srgbClr val="3A3A3A"/>
                </a:solidFill>
                <a:latin typeface="THOGRU+TimesNewRomanPS-BoldMT" panose="02000500000000000000"/>
                <a:cs typeface="THOGRU+TimesNewRomanPS-BoldMT" panose="02000500000000000000"/>
              </a:rPr>
              <a:t>hak tinggi, tali</a:t>
            </a:r>
            <a:endParaRPr sz="1200" b="1" dirty="0">
              <a:solidFill>
                <a:srgbClr val="3A3A3A"/>
              </a:solidFill>
              <a:latin typeface="THOGRU+TimesNewRomanPS-BoldMT" panose="02000500000000000000"/>
              <a:cs typeface="THOGRU+TimesNewRomanPS-BoldMT" panose="02000500000000000000"/>
            </a:endParaRPr>
          </a:p>
          <a:p>
            <a:pPr marL="0" marR="0">
              <a:lnSpc>
                <a:spcPts val="2655"/>
              </a:lnSpc>
              <a:spcBef>
                <a:spcPts val="220"/>
              </a:spcBef>
              <a:spcAft>
                <a:spcPts val="0"/>
              </a:spcAft>
            </a:pPr>
            <a:r>
              <a:rPr sz="1200" b="1" dirty="0">
                <a:solidFill>
                  <a:srgbClr val="3A3A3A"/>
                </a:solidFill>
                <a:latin typeface="THOGRU+TimesNewRomanPS-BoldMT" panose="02000500000000000000"/>
                <a:cs typeface="THOGRU+TimesNewRomanPS-BoldMT" panose="02000500000000000000"/>
              </a:rPr>
              <a:t>sepatu</a:t>
            </a:r>
            <a:r>
              <a:rPr sz="1200" b="1" spc="615" dirty="0">
                <a:solidFill>
                  <a:srgbClr val="3A3A3A"/>
                </a:solidFill>
                <a:latin typeface="THOGRU+TimesNewRomanPS-BoldMT" panose="02000500000000000000"/>
                <a:cs typeface="THOGRU+TimesNewRomanPS-BoldMT" panose="02000500000000000000"/>
              </a:rPr>
              <a:t> </a:t>
            </a:r>
            <a:r>
              <a:rPr sz="1200" b="1" spc="-14" dirty="0">
                <a:solidFill>
                  <a:srgbClr val="3A3A3A"/>
                </a:solidFill>
                <a:latin typeface="THOGRU+TimesNewRomanPS-BoldMT" panose="02000500000000000000"/>
                <a:cs typeface="THOGRU+TimesNewRomanPS-BoldMT" panose="02000500000000000000"/>
              </a:rPr>
              <a:t>longgar,</a:t>
            </a:r>
            <a:r>
              <a:rPr sz="1200" b="1" spc="-240" dirty="0">
                <a:solidFill>
                  <a:srgbClr val="3A3A3A"/>
                </a:solidFill>
                <a:latin typeface="THOGRU+TimesNewRomanPS-BoldMT" panose="02000500000000000000"/>
                <a:cs typeface="THOGRU+TimesNewRomanPS-BoldMT" panose="02000500000000000000"/>
              </a:rPr>
              <a:t> </a:t>
            </a:r>
            <a:r>
              <a:rPr sz="1200" b="1" dirty="0">
                <a:solidFill>
                  <a:srgbClr val="3A3A3A"/>
                </a:solidFill>
                <a:latin typeface="THOGRU+TimesNewRomanPS-BoldMT" panose="02000500000000000000"/>
                <a:cs typeface="THOGRU+TimesNewRomanPS-BoldMT" panose="02000500000000000000"/>
              </a:rPr>
              <a:t>hati-hati</a:t>
            </a:r>
            <a:endParaRPr sz="1200" b="1" dirty="0">
              <a:solidFill>
                <a:srgbClr val="3A3A3A"/>
              </a:solidFill>
              <a:latin typeface="THOGRU+TimesNewRomanPS-BoldMT" panose="02000500000000000000"/>
              <a:cs typeface="THOGRU+TimesNewRomanPS-BoldMT" panose="02000500000000000000"/>
            </a:endParaRPr>
          </a:p>
          <a:p>
            <a:pPr marL="0" marR="0">
              <a:lnSpc>
                <a:spcPts val="2655"/>
              </a:lnSpc>
              <a:spcBef>
                <a:spcPts val="220"/>
              </a:spcBef>
              <a:spcAft>
                <a:spcPts val="0"/>
              </a:spcAft>
            </a:pPr>
            <a:r>
              <a:rPr sz="1200" b="1" dirty="0">
                <a:solidFill>
                  <a:srgbClr val="3A3A3A"/>
                </a:solidFill>
                <a:latin typeface="THOGRU+TimesNewRomanPS-BoldMT" panose="02000500000000000000"/>
                <a:cs typeface="THOGRU+TimesNewRomanPS-BoldMT" panose="02000500000000000000"/>
              </a:rPr>
              <a:t>bila</a:t>
            </a:r>
            <a:r>
              <a:rPr sz="1200" b="1" spc="605" dirty="0">
                <a:solidFill>
                  <a:srgbClr val="3A3A3A"/>
                </a:solidFill>
                <a:latin typeface="THOGRU+TimesNewRomanPS-BoldMT" panose="02000500000000000000"/>
                <a:cs typeface="THOGRU+TimesNewRomanPS-BoldMT" panose="02000500000000000000"/>
              </a:rPr>
              <a:t> </a:t>
            </a:r>
            <a:r>
              <a:rPr sz="1200" b="1" dirty="0">
                <a:solidFill>
                  <a:srgbClr val="3A3A3A"/>
                </a:solidFill>
                <a:latin typeface="THOGRU+TimesNewRomanPS-BoldMT" panose="02000500000000000000"/>
                <a:cs typeface="THOGRU+TimesNewRomanPS-BoldMT" panose="02000500000000000000"/>
              </a:rPr>
              <a:t>berjalan pada lantai</a:t>
            </a:r>
            <a:endParaRPr sz="1200" b="1" dirty="0">
              <a:solidFill>
                <a:srgbClr val="3A3A3A"/>
              </a:solidFill>
              <a:latin typeface="THOGRU+TimesNewRomanPS-BoldMT" panose="02000500000000000000"/>
              <a:cs typeface="THOGRU+TimesNewRomanPS-BoldMT" panose="02000500000000000000"/>
            </a:endParaRPr>
          </a:p>
          <a:p>
            <a:pPr marL="0" marR="0">
              <a:lnSpc>
                <a:spcPts val="2655"/>
              </a:lnSpc>
              <a:spcBef>
                <a:spcPts val="220"/>
              </a:spcBef>
              <a:spcAft>
                <a:spcPts val="0"/>
              </a:spcAft>
            </a:pPr>
            <a:r>
              <a:rPr sz="1200" b="1" dirty="0">
                <a:solidFill>
                  <a:srgbClr val="3A3A3A"/>
                </a:solidFill>
                <a:latin typeface="THOGRU+TimesNewRomanPS-BoldMT" panose="02000500000000000000"/>
                <a:cs typeface="THOGRU+TimesNewRomanPS-BoldMT" panose="02000500000000000000"/>
              </a:rPr>
              <a:t>yang</a:t>
            </a:r>
            <a:r>
              <a:rPr sz="1200" b="1" spc="607" dirty="0">
                <a:solidFill>
                  <a:srgbClr val="3A3A3A"/>
                </a:solidFill>
                <a:latin typeface="THOGRU+TimesNewRomanPS-BoldMT" panose="02000500000000000000"/>
                <a:cs typeface="THOGRU+TimesNewRomanPS-BoldMT" panose="02000500000000000000"/>
              </a:rPr>
              <a:t> </a:t>
            </a:r>
            <a:r>
              <a:rPr sz="1200" b="1" dirty="0">
                <a:solidFill>
                  <a:srgbClr val="3A3A3A"/>
                </a:solidFill>
                <a:latin typeface="THOGRU+TimesNewRomanPS-BoldMT" panose="02000500000000000000"/>
                <a:cs typeface="THOGRU+TimesNewRomanPS-BoldMT" panose="02000500000000000000"/>
              </a:rPr>
              <a:t>sedang dipel (basah</a:t>
            </a:r>
            <a:endParaRPr sz="1200" b="1" dirty="0">
              <a:solidFill>
                <a:srgbClr val="3A3A3A"/>
              </a:solidFill>
              <a:latin typeface="THOGRU+TimesNewRomanPS-BoldMT" panose="02000500000000000000"/>
              <a:cs typeface="THOGRU+TimesNewRomanPS-BoldMT" panose="02000500000000000000"/>
            </a:endParaRPr>
          </a:p>
          <a:p>
            <a:pPr marL="0" marR="0">
              <a:lnSpc>
                <a:spcPts val="2655"/>
              </a:lnSpc>
              <a:spcBef>
                <a:spcPts val="170"/>
              </a:spcBef>
              <a:spcAft>
                <a:spcPts val="0"/>
              </a:spcAft>
            </a:pPr>
            <a:r>
              <a:rPr sz="1200" b="1" dirty="0">
                <a:solidFill>
                  <a:srgbClr val="3A3A3A"/>
                </a:solidFill>
                <a:latin typeface="THOGRU+TimesNewRomanPS-BoldMT" panose="02000500000000000000"/>
                <a:cs typeface="THOGRU+TimesNewRomanPS-BoldMT" panose="02000500000000000000"/>
              </a:rPr>
              <a:t>dan</a:t>
            </a:r>
            <a:r>
              <a:rPr sz="1200" b="1" spc="611" dirty="0">
                <a:solidFill>
                  <a:srgbClr val="3A3A3A"/>
                </a:solidFill>
                <a:latin typeface="THOGRU+TimesNewRomanPS-BoldMT" panose="02000500000000000000"/>
                <a:cs typeface="THOGRU+TimesNewRomanPS-BoldMT" panose="02000500000000000000"/>
              </a:rPr>
              <a:t> </a:t>
            </a:r>
            <a:r>
              <a:rPr sz="1200" b="1" dirty="0">
                <a:solidFill>
                  <a:srgbClr val="3A3A3A"/>
                </a:solidFill>
                <a:latin typeface="THOGRU+TimesNewRomanPS-BoldMT" panose="02000500000000000000"/>
                <a:cs typeface="THOGRU+TimesNewRomanPS-BoldMT" panose="02000500000000000000"/>
              </a:rPr>
              <a:t>licin) atau tidak rata</a:t>
            </a:r>
            <a:endParaRPr sz="1200" b="1" dirty="0">
              <a:solidFill>
                <a:srgbClr val="3A3A3A"/>
              </a:solidFill>
              <a:latin typeface="THOGRU+TimesNewRomanPS-BoldMT" panose="02000500000000000000"/>
              <a:cs typeface="THOGRU+TimesNewRomanPS-BoldMT" panose="02000500000000000000"/>
            </a:endParaRPr>
          </a:p>
          <a:p>
            <a:pPr marL="0" marR="0">
              <a:lnSpc>
                <a:spcPts val="2655"/>
              </a:lnSpc>
              <a:spcBef>
                <a:spcPts val="220"/>
              </a:spcBef>
              <a:spcAft>
                <a:spcPts val="0"/>
              </a:spcAft>
            </a:pPr>
            <a:r>
              <a:rPr sz="1200" b="1" dirty="0">
                <a:solidFill>
                  <a:srgbClr val="3A3A3A"/>
                </a:solidFill>
                <a:latin typeface="THOGRU+TimesNewRomanPS-BoldMT" panose="02000500000000000000"/>
                <a:cs typeface="THOGRU+TimesNewRomanPS-BoldMT" panose="02000500000000000000"/>
              </a:rPr>
              <a:t>konstruksinya dan</a:t>
            </a:r>
            <a:endParaRPr sz="1200" b="1" dirty="0">
              <a:solidFill>
                <a:srgbClr val="3A3A3A"/>
              </a:solidFill>
              <a:latin typeface="THOGRU+TimesNewRomanPS-BoldMT" panose="02000500000000000000"/>
              <a:cs typeface="THOGRU+TimesNewRomanPS-BoldMT" panose="02000500000000000000"/>
            </a:endParaRPr>
          </a:p>
        </p:txBody>
      </p:sp>
      <p:sp>
        <p:nvSpPr>
          <p:cNvPr id="5" name="object 5"/>
          <p:cNvSpPr txBox="1"/>
          <p:nvPr/>
        </p:nvSpPr>
        <p:spPr>
          <a:xfrm>
            <a:off x="2368518" y="4437322"/>
            <a:ext cx="1995608" cy="680720"/>
          </a:xfrm>
          <a:prstGeom prst="rect">
            <a:avLst/>
          </a:prstGeom>
        </p:spPr>
        <p:txBody>
          <a:bodyPr vert="horz" wrap="square" lIns="0" tIns="0" rIns="0" bIns="0" rtlCol="0">
            <a:spAutoFit/>
          </a:bodyPr>
          <a:lstStyle/>
          <a:p>
            <a:pPr marL="0" marR="0">
              <a:lnSpc>
                <a:spcPts val="2655"/>
              </a:lnSpc>
              <a:spcBef>
                <a:spcPts val="0"/>
              </a:spcBef>
              <a:spcAft>
                <a:spcPts val="0"/>
              </a:spcAft>
            </a:pPr>
            <a:r>
              <a:rPr sz="1200" b="1" dirty="0">
                <a:solidFill>
                  <a:srgbClr val="3A3A3A"/>
                </a:solidFill>
                <a:latin typeface="THOGRU+TimesNewRomanPS-BoldMT" panose="02000500000000000000"/>
                <a:cs typeface="THOGRU+TimesNewRomanPS-BoldMT" panose="02000500000000000000"/>
              </a:rPr>
              <a:t>2. Konstruksi bangunan</a:t>
            </a:r>
            <a:r>
              <a:rPr sz="1200" b="1" spc="15" dirty="0">
                <a:solidFill>
                  <a:srgbClr val="3A3A3A"/>
                </a:solidFill>
                <a:latin typeface="THOGRU+TimesNewRomanPS-BoldMT" panose="02000500000000000000"/>
                <a:cs typeface="THOGRU+TimesNewRomanPS-BoldMT" panose="02000500000000000000"/>
              </a:rPr>
              <a:t> </a:t>
            </a:r>
            <a:r>
              <a:rPr sz="1200" b="1" dirty="0">
                <a:solidFill>
                  <a:srgbClr val="3A3A3A"/>
                </a:solidFill>
                <a:latin typeface="THOGRU+TimesNewRomanPS-BoldMT" panose="02000500000000000000"/>
                <a:cs typeface="THOGRU+TimesNewRomanPS-BoldMT" panose="02000500000000000000"/>
              </a:rPr>
              <a:t>yang</a:t>
            </a:r>
            <a:endParaRPr sz="1200" b="1" dirty="0">
              <a:solidFill>
                <a:srgbClr val="3A3A3A"/>
              </a:solidFill>
              <a:latin typeface="THOGRU+TimesNewRomanPS-BoldMT" panose="02000500000000000000"/>
              <a:cs typeface="THOGRU+TimesNewRomanPS-BoldMT" panose="02000500000000000000"/>
            </a:endParaRPr>
          </a:p>
        </p:txBody>
      </p:sp>
      <p:sp>
        <p:nvSpPr>
          <p:cNvPr id="6" name="object 6"/>
          <p:cNvSpPr txBox="1"/>
          <p:nvPr/>
        </p:nvSpPr>
        <p:spPr>
          <a:xfrm>
            <a:off x="5111668" y="4589703"/>
            <a:ext cx="1614238" cy="1411605"/>
          </a:xfrm>
          <a:prstGeom prst="rect">
            <a:avLst/>
          </a:prstGeom>
        </p:spPr>
        <p:txBody>
          <a:bodyPr vert="horz" wrap="square" lIns="0" tIns="0" rIns="0" bIns="0" rtlCol="0">
            <a:spAutoFit/>
          </a:bodyPr>
          <a:lstStyle/>
          <a:p>
            <a:pPr marL="0" marR="0">
              <a:lnSpc>
                <a:spcPts val="2655"/>
              </a:lnSpc>
              <a:spcBef>
                <a:spcPts val="0"/>
              </a:spcBef>
              <a:spcAft>
                <a:spcPts val="0"/>
              </a:spcAft>
            </a:pPr>
            <a:r>
              <a:rPr sz="1200" b="1" dirty="0">
                <a:solidFill>
                  <a:srgbClr val="3A3A3A"/>
                </a:solidFill>
                <a:latin typeface="THOGRU+TimesNewRomanPS-BoldMT" panose="02000500000000000000"/>
                <a:cs typeface="THOGRU+TimesNewRomanPS-BoldMT" panose="02000500000000000000"/>
              </a:rPr>
              <a:t>3. Hindari kontak</a:t>
            </a:r>
            <a:endParaRPr sz="1200" b="1" dirty="0">
              <a:solidFill>
                <a:srgbClr val="3A3A3A"/>
              </a:solidFill>
              <a:latin typeface="THOGRU+TimesNewRomanPS-BoldMT" panose="02000500000000000000"/>
              <a:cs typeface="THOGRU+TimesNewRomanPS-BoldMT" panose="02000500000000000000"/>
            </a:endParaRPr>
          </a:p>
          <a:p>
            <a:pPr marL="0" marR="0">
              <a:lnSpc>
                <a:spcPts val="2655"/>
              </a:lnSpc>
              <a:spcBef>
                <a:spcPts val="170"/>
              </a:spcBef>
              <a:spcAft>
                <a:spcPts val="0"/>
              </a:spcAft>
            </a:pPr>
            <a:r>
              <a:rPr sz="1200" b="1" dirty="0">
                <a:solidFill>
                  <a:srgbClr val="3A3A3A"/>
                </a:solidFill>
                <a:latin typeface="THOGRU+TimesNewRomanPS-BoldMT" panose="02000500000000000000"/>
                <a:cs typeface="THOGRU+TimesNewRomanPS-BoldMT" panose="02000500000000000000"/>
              </a:rPr>
              <a:t>langsung</a:t>
            </a:r>
            <a:r>
              <a:rPr sz="1200" b="1" spc="20" dirty="0">
                <a:solidFill>
                  <a:srgbClr val="3A3A3A"/>
                </a:solidFill>
                <a:latin typeface="THOGRU+TimesNewRomanPS-BoldMT" panose="02000500000000000000"/>
                <a:cs typeface="THOGRU+TimesNewRomanPS-BoldMT" panose="02000500000000000000"/>
              </a:rPr>
              <a:t> </a:t>
            </a:r>
            <a:r>
              <a:rPr sz="1200" b="1" dirty="0">
                <a:solidFill>
                  <a:srgbClr val="3A3A3A"/>
                </a:solidFill>
                <a:latin typeface="THOGRU+TimesNewRomanPS-BoldMT" panose="02000500000000000000"/>
                <a:cs typeface="THOGRU+TimesNewRomanPS-BoldMT" panose="02000500000000000000"/>
              </a:rPr>
              <a:t>dengan bahan</a:t>
            </a:r>
            <a:endParaRPr sz="1200" b="1" dirty="0">
              <a:solidFill>
                <a:srgbClr val="3A3A3A"/>
              </a:solidFill>
              <a:latin typeface="THOGRU+TimesNewRomanPS-BoldMT" panose="02000500000000000000"/>
              <a:cs typeface="THOGRU+TimesNewRomanPS-BoldMT" panose="02000500000000000000"/>
            </a:endParaRPr>
          </a:p>
          <a:p>
            <a:pPr marL="0" marR="0">
              <a:lnSpc>
                <a:spcPts val="2655"/>
              </a:lnSpc>
              <a:spcBef>
                <a:spcPts val="220"/>
              </a:spcBef>
              <a:spcAft>
                <a:spcPts val="0"/>
              </a:spcAft>
            </a:pPr>
            <a:r>
              <a:rPr sz="1200" b="1" dirty="0">
                <a:solidFill>
                  <a:srgbClr val="3A3A3A"/>
                </a:solidFill>
                <a:latin typeface="THOGRU+TimesNewRomanPS-BoldMT" panose="02000500000000000000"/>
                <a:cs typeface="THOGRU+TimesNewRomanPS-BoldMT" panose="02000500000000000000"/>
              </a:rPr>
              <a:t>kimia</a:t>
            </a:r>
            <a:endParaRPr sz="1200" b="1" dirty="0">
              <a:solidFill>
                <a:srgbClr val="3A3A3A"/>
              </a:solidFill>
              <a:latin typeface="THOGRU+TimesNewRomanPS-BoldMT" panose="02000500000000000000"/>
              <a:cs typeface="THOGRU+TimesNewRomanPS-BoldMT" panose="02000500000000000000"/>
            </a:endParaRPr>
          </a:p>
        </p:txBody>
      </p:sp>
      <p:sp>
        <p:nvSpPr>
          <p:cNvPr id="7" name="object 7"/>
          <p:cNvSpPr txBox="1"/>
          <p:nvPr/>
        </p:nvSpPr>
        <p:spPr>
          <a:xfrm>
            <a:off x="2368518" y="4620202"/>
            <a:ext cx="2123117" cy="3539490"/>
          </a:xfrm>
          <a:prstGeom prst="rect">
            <a:avLst/>
          </a:prstGeom>
        </p:spPr>
        <p:txBody>
          <a:bodyPr vert="horz" wrap="square" lIns="0" tIns="0" rIns="0" bIns="0" rtlCol="0">
            <a:spAutoFit/>
          </a:bodyPr>
          <a:lstStyle/>
          <a:p>
            <a:pPr marL="0" marR="0">
              <a:lnSpc>
                <a:spcPts val="2655"/>
              </a:lnSpc>
              <a:spcBef>
                <a:spcPts val="0"/>
              </a:spcBef>
              <a:spcAft>
                <a:spcPts val="0"/>
              </a:spcAft>
            </a:pPr>
            <a:r>
              <a:rPr sz="1200" b="1" dirty="0">
                <a:solidFill>
                  <a:srgbClr val="3A3A3A"/>
                </a:solidFill>
                <a:latin typeface="THOGRU+TimesNewRomanPS-BoldMT" panose="02000500000000000000"/>
                <a:cs typeface="THOGRU+TimesNewRomanPS-BoldMT" panose="02000500000000000000"/>
              </a:rPr>
              <a:t>tahan</a:t>
            </a:r>
            <a:r>
              <a:rPr sz="1200" b="1" spc="21" dirty="0">
                <a:solidFill>
                  <a:srgbClr val="3A3A3A"/>
                </a:solidFill>
                <a:latin typeface="THOGRU+TimesNewRomanPS-BoldMT" panose="02000500000000000000"/>
                <a:cs typeface="THOGRU+TimesNewRomanPS-BoldMT" panose="02000500000000000000"/>
              </a:rPr>
              <a:t> </a:t>
            </a:r>
            <a:r>
              <a:rPr sz="1200" b="1" dirty="0">
                <a:solidFill>
                  <a:srgbClr val="3A3A3A"/>
                </a:solidFill>
                <a:latin typeface="THOGRU+TimesNewRomanPS-BoldMT" panose="02000500000000000000"/>
                <a:cs typeface="THOGRU+TimesNewRomanPS-BoldMT" panose="02000500000000000000"/>
              </a:rPr>
              <a:t>api, sistem penyimpanan</a:t>
            </a:r>
            <a:endParaRPr sz="1200" b="1" dirty="0">
              <a:solidFill>
                <a:srgbClr val="3A3A3A"/>
              </a:solidFill>
              <a:latin typeface="THOGRU+TimesNewRomanPS-BoldMT" panose="02000500000000000000"/>
              <a:cs typeface="THOGRU+TimesNewRomanPS-BoldMT" panose="02000500000000000000"/>
            </a:endParaRPr>
          </a:p>
          <a:p>
            <a:pPr marL="0" marR="0">
              <a:lnSpc>
                <a:spcPts val="2655"/>
              </a:lnSpc>
              <a:spcBef>
                <a:spcPts val="170"/>
              </a:spcBef>
              <a:spcAft>
                <a:spcPts val="0"/>
              </a:spcAft>
            </a:pPr>
            <a:r>
              <a:rPr sz="1200" b="1" dirty="0">
                <a:solidFill>
                  <a:srgbClr val="3A3A3A"/>
                </a:solidFill>
                <a:latin typeface="THOGRU+TimesNewRomanPS-BoldMT" panose="02000500000000000000"/>
                <a:cs typeface="THOGRU+TimesNewRomanPS-BoldMT" panose="02000500000000000000"/>
              </a:rPr>
              <a:t>yang baik</a:t>
            </a:r>
            <a:r>
              <a:rPr sz="1200" b="1" spc="14" dirty="0">
                <a:solidFill>
                  <a:srgbClr val="3A3A3A"/>
                </a:solidFill>
                <a:latin typeface="THOGRU+TimesNewRomanPS-BoldMT" panose="02000500000000000000"/>
                <a:cs typeface="THOGRU+TimesNewRomanPS-BoldMT" panose="02000500000000000000"/>
              </a:rPr>
              <a:t> </a:t>
            </a:r>
            <a:r>
              <a:rPr sz="1200" b="1" dirty="0">
                <a:solidFill>
                  <a:srgbClr val="3A3A3A"/>
                </a:solidFill>
                <a:latin typeface="THOGRU+TimesNewRomanPS-BoldMT" panose="02000500000000000000"/>
                <a:cs typeface="THOGRU+TimesNewRomanPS-BoldMT" panose="02000500000000000000"/>
              </a:rPr>
              <a:t>dan terhadap bahan-</a:t>
            </a:r>
            <a:endParaRPr sz="1200" b="1" dirty="0">
              <a:solidFill>
                <a:srgbClr val="3A3A3A"/>
              </a:solidFill>
              <a:latin typeface="THOGRU+TimesNewRomanPS-BoldMT" panose="02000500000000000000"/>
              <a:cs typeface="THOGRU+TimesNewRomanPS-BoldMT" panose="02000500000000000000"/>
            </a:endParaRPr>
          </a:p>
          <a:p>
            <a:pPr marL="0" marR="0">
              <a:lnSpc>
                <a:spcPts val="2655"/>
              </a:lnSpc>
              <a:spcBef>
                <a:spcPts val="220"/>
              </a:spcBef>
              <a:spcAft>
                <a:spcPts val="0"/>
              </a:spcAft>
            </a:pPr>
            <a:r>
              <a:rPr sz="1200" b="1" dirty="0">
                <a:solidFill>
                  <a:srgbClr val="3A3A3A"/>
                </a:solidFill>
                <a:latin typeface="THOGRU+TimesNewRomanPS-BoldMT" panose="02000500000000000000"/>
                <a:cs typeface="THOGRU+TimesNewRomanPS-BoldMT" panose="02000500000000000000"/>
              </a:rPr>
              <a:t>bahan yang</a:t>
            </a:r>
            <a:r>
              <a:rPr sz="1200" b="1" spc="617" dirty="0">
                <a:solidFill>
                  <a:srgbClr val="3A3A3A"/>
                </a:solidFill>
                <a:latin typeface="THOGRU+TimesNewRomanPS-BoldMT" panose="02000500000000000000"/>
                <a:cs typeface="THOGRU+TimesNewRomanPS-BoldMT" panose="02000500000000000000"/>
              </a:rPr>
              <a:t> </a:t>
            </a:r>
            <a:r>
              <a:rPr sz="1200" b="1" dirty="0">
                <a:solidFill>
                  <a:srgbClr val="3A3A3A"/>
                </a:solidFill>
                <a:latin typeface="THOGRU+TimesNewRomanPS-BoldMT" panose="02000500000000000000"/>
                <a:cs typeface="THOGRU+TimesNewRomanPS-BoldMT" panose="02000500000000000000"/>
              </a:rPr>
              <a:t>mudah </a:t>
            </a:r>
            <a:r>
              <a:rPr sz="1200" b="1" spc="-10" dirty="0">
                <a:solidFill>
                  <a:srgbClr val="3A3A3A"/>
                </a:solidFill>
                <a:latin typeface="THOGRU+TimesNewRomanPS-BoldMT" panose="02000500000000000000"/>
                <a:cs typeface="THOGRU+TimesNewRomanPS-BoldMT" panose="02000500000000000000"/>
              </a:rPr>
              <a:t>terbakar,</a:t>
            </a:r>
            <a:endParaRPr sz="1200" b="1" spc="-10" dirty="0">
              <a:solidFill>
                <a:srgbClr val="3A3A3A"/>
              </a:solidFill>
              <a:latin typeface="THOGRU+TimesNewRomanPS-BoldMT" panose="02000500000000000000"/>
              <a:cs typeface="THOGRU+TimesNewRomanPS-BoldMT" panose="02000500000000000000"/>
            </a:endParaRPr>
          </a:p>
          <a:p>
            <a:pPr marL="0" marR="0">
              <a:lnSpc>
                <a:spcPts val="2655"/>
              </a:lnSpc>
              <a:spcBef>
                <a:spcPts val="220"/>
              </a:spcBef>
              <a:spcAft>
                <a:spcPts val="0"/>
              </a:spcAft>
            </a:pPr>
            <a:r>
              <a:rPr sz="1200" b="1" dirty="0">
                <a:solidFill>
                  <a:srgbClr val="3A3A3A"/>
                </a:solidFill>
                <a:latin typeface="THOGRU+TimesNewRomanPS-BoldMT" panose="02000500000000000000"/>
                <a:cs typeface="THOGRU+TimesNewRomanPS-BoldMT" panose="02000500000000000000"/>
              </a:rPr>
              <a:t>pengawasan</a:t>
            </a:r>
            <a:r>
              <a:rPr sz="1200" b="1" spc="611" dirty="0">
                <a:solidFill>
                  <a:srgbClr val="3A3A3A"/>
                </a:solidFill>
                <a:latin typeface="THOGRU+TimesNewRomanPS-BoldMT" panose="02000500000000000000"/>
                <a:cs typeface="THOGRU+TimesNewRomanPS-BoldMT" panose="02000500000000000000"/>
              </a:rPr>
              <a:t> </a:t>
            </a:r>
            <a:r>
              <a:rPr sz="1200" b="1" dirty="0">
                <a:solidFill>
                  <a:srgbClr val="3A3A3A"/>
                </a:solidFill>
                <a:latin typeface="THOGRU+TimesNewRomanPS-BoldMT" panose="02000500000000000000"/>
                <a:cs typeface="THOGRU+TimesNewRomanPS-BoldMT" panose="02000500000000000000"/>
              </a:rPr>
              <a:t>terhadap</a:t>
            </a:r>
            <a:endParaRPr sz="1200" b="1" dirty="0">
              <a:solidFill>
                <a:srgbClr val="3A3A3A"/>
              </a:solidFill>
              <a:latin typeface="THOGRU+TimesNewRomanPS-BoldMT" panose="02000500000000000000"/>
              <a:cs typeface="THOGRU+TimesNewRomanPS-BoldMT" panose="02000500000000000000"/>
            </a:endParaRPr>
          </a:p>
          <a:p>
            <a:pPr marL="0" marR="0">
              <a:lnSpc>
                <a:spcPts val="2655"/>
              </a:lnSpc>
              <a:spcBef>
                <a:spcPts val="220"/>
              </a:spcBef>
              <a:spcAft>
                <a:spcPts val="0"/>
              </a:spcAft>
            </a:pPr>
            <a:r>
              <a:rPr sz="1200" b="1" dirty="0">
                <a:solidFill>
                  <a:srgbClr val="3A3A3A"/>
                </a:solidFill>
                <a:latin typeface="THOGRU+TimesNewRomanPS-BoldMT" panose="02000500000000000000"/>
                <a:cs typeface="THOGRU+TimesNewRomanPS-BoldMT" panose="02000500000000000000"/>
              </a:rPr>
              <a:t>terjadinya kemungkinan</a:t>
            </a:r>
            <a:endParaRPr sz="1200" b="1" dirty="0">
              <a:solidFill>
                <a:srgbClr val="3A3A3A"/>
              </a:solidFill>
              <a:latin typeface="THOGRU+TimesNewRomanPS-BoldMT" panose="02000500000000000000"/>
              <a:cs typeface="THOGRU+TimesNewRomanPS-BoldMT" panose="02000500000000000000"/>
            </a:endParaRPr>
          </a:p>
          <a:p>
            <a:pPr marL="0" marR="0">
              <a:lnSpc>
                <a:spcPts val="2655"/>
              </a:lnSpc>
              <a:spcBef>
                <a:spcPts val="220"/>
              </a:spcBef>
              <a:spcAft>
                <a:spcPts val="0"/>
              </a:spcAft>
            </a:pPr>
            <a:r>
              <a:rPr sz="1200" b="1" dirty="0">
                <a:solidFill>
                  <a:srgbClr val="3A3A3A"/>
                </a:solidFill>
                <a:latin typeface="THOGRU+TimesNewRomanPS-BoldMT" panose="02000500000000000000"/>
                <a:cs typeface="THOGRU+TimesNewRomanPS-BoldMT" panose="02000500000000000000"/>
              </a:rPr>
              <a:t>timbulnya kebakaran didalam</a:t>
            </a:r>
            <a:endParaRPr sz="1200" b="1" dirty="0">
              <a:solidFill>
                <a:srgbClr val="3A3A3A"/>
              </a:solidFill>
              <a:latin typeface="THOGRU+TimesNewRomanPS-BoldMT" panose="02000500000000000000"/>
              <a:cs typeface="THOGRU+TimesNewRomanPS-BoldMT" panose="02000500000000000000"/>
            </a:endParaRPr>
          </a:p>
        </p:txBody>
      </p:sp>
      <p:sp>
        <p:nvSpPr>
          <p:cNvPr id="8" name="object 8"/>
          <p:cNvSpPr txBox="1"/>
          <p:nvPr/>
        </p:nvSpPr>
        <p:spPr>
          <a:xfrm>
            <a:off x="7375595" y="4932502"/>
            <a:ext cx="1499449" cy="1751965"/>
          </a:xfrm>
          <a:prstGeom prst="rect">
            <a:avLst/>
          </a:prstGeom>
        </p:spPr>
        <p:txBody>
          <a:bodyPr vert="horz" wrap="square" lIns="0" tIns="0" rIns="0" bIns="0" rtlCol="0">
            <a:spAutoFit/>
          </a:bodyPr>
          <a:lstStyle/>
          <a:p>
            <a:pPr marL="0" marR="0">
              <a:lnSpc>
                <a:spcPts val="2655"/>
              </a:lnSpc>
              <a:spcBef>
                <a:spcPts val="0"/>
              </a:spcBef>
              <a:spcAft>
                <a:spcPts val="0"/>
              </a:spcAft>
            </a:pPr>
            <a:r>
              <a:rPr sz="1200" b="1" dirty="0">
                <a:solidFill>
                  <a:srgbClr val="3A3A3A"/>
                </a:solidFill>
                <a:latin typeface="THOGRU+TimesNewRomanPS-BoldMT" panose="02000500000000000000"/>
                <a:cs typeface="THOGRU+TimesNewRomanPS-BoldMT" panose="02000500000000000000"/>
              </a:rPr>
              <a:t>4.</a:t>
            </a:r>
            <a:r>
              <a:rPr sz="1200" b="1" spc="-10" dirty="0">
                <a:solidFill>
                  <a:srgbClr val="3A3A3A"/>
                </a:solidFill>
                <a:latin typeface="THOGRU+TimesNewRomanPS-BoldMT" panose="02000500000000000000"/>
                <a:cs typeface="THOGRU+TimesNewRomanPS-BoldMT" panose="02000500000000000000"/>
              </a:rPr>
              <a:t> </a:t>
            </a:r>
            <a:r>
              <a:rPr sz="1200" b="1" dirty="0">
                <a:solidFill>
                  <a:srgbClr val="3A3A3A"/>
                </a:solidFill>
                <a:latin typeface="THOGRU+TimesNewRomanPS-BoldMT" panose="02000500000000000000"/>
                <a:cs typeface="THOGRU+TimesNewRomanPS-BoldMT" panose="02000500000000000000"/>
              </a:rPr>
              <a:t>Hindari menghirup</a:t>
            </a:r>
            <a:endParaRPr sz="1200" b="1" dirty="0">
              <a:solidFill>
                <a:srgbClr val="3A3A3A"/>
              </a:solidFill>
              <a:latin typeface="THOGRU+TimesNewRomanPS-BoldMT" panose="02000500000000000000"/>
              <a:cs typeface="THOGRU+TimesNewRomanPS-BoldMT" panose="02000500000000000000"/>
            </a:endParaRPr>
          </a:p>
          <a:p>
            <a:pPr marL="0" marR="0">
              <a:lnSpc>
                <a:spcPts val="2655"/>
              </a:lnSpc>
              <a:spcBef>
                <a:spcPts val="170"/>
              </a:spcBef>
              <a:spcAft>
                <a:spcPts val="0"/>
              </a:spcAft>
            </a:pPr>
            <a:r>
              <a:rPr sz="1200" b="1" dirty="0">
                <a:solidFill>
                  <a:srgbClr val="3A3A3A"/>
                </a:solidFill>
                <a:latin typeface="THOGRU+TimesNewRomanPS-BoldMT" panose="02000500000000000000"/>
                <a:cs typeface="THOGRU+TimesNewRomanPS-BoldMT" panose="02000500000000000000"/>
              </a:rPr>
              <a:t>langsung</a:t>
            </a:r>
            <a:r>
              <a:rPr sz="1200" b="1" spc="-14" dirty="0">
                <a:solidFill>
                  <a:srgbClr val="3A3A3A"/>
                </a:solidFill>
                <a:latin typeface="THOGRU+TimesNewRomanPS-BoldMT" panose="02000500000000000000"/>
                <a:cs typeface="THOGRU+TimesNewRomanPS-BoldMT" panose="02000500000000000000"/>
              </a:rPr>
              <a:t> </a:t>
            </a:r>
            <a:r>
              <a:rPr sz="1200" b="1" dirty="0">
                <a:solidFill>
                  <a:srgbClr val="3A3A3A"/>
                </a:solidFill>
                <a:latin typeface="THOGRU+TimesNewRomanPS-BoldMT" panose="02000500000000000000"/>
                <a:cs typeface="THOGRU+TimesNewRomanPS-BoldMT" panose="02000500000000000000"/>
              </a:rPr>
              <a:t>uap</a:t>
            </a:r>
            <a:r>
              <a:rPr sz="1200" b="1" spc="-18" dirty="0">
                <a:solidFill>
                  <a:srgbClr val="3A3A3A"/>
                </a:solidFill>
                <a:latin typeface="THOGRU+TimesNewRomanPS-BoldMT" panose="02000500000000000000"/>
                <a:cs typeface="THOGRU+TimesNewRomanPS-BoldMT" panose="02000500000000000000"/>
              </a:rPr>
              <a:t> </a:t>
            </a:r>
            <a:r>
              <a:rPr sz="1200" b="1" dirty="0">
                <a:solidFill>
                  <a:srgbClr val="3A3A3A"/>
                </a:solidFill>
                <a:latin typeface="THOGRU+TimesNewRomanPS-BoldMT" panose="02000500000000000000"/>
                <a:cs typeface="THOGRU+TimesNewRomanPS-BoldMT" panose="02000500000000000000"/>
              </a:rPr>
              <a:t>bahan</a:t>
            </a:r>
            <a:endParaRPr sz="1200" b="1" dirty="0">
              <a:solidFill>
                <a:srgbClr val="3A3A3A"/>
              </a:solidFill>
              <a:latin typeface="THOGRU+TimesNewRomanPS-BoldMT" panose="02000500000000000000"/>
              <a:cs typeface="THOGRU+TimesNewRomanPS-BoldMT" panose="02000500000000000000"/>
            </a:endParaRPr>
          </a:p>
          <a:p>
            <a:pPr marL="0" marR="0">
              <a:lnSpc>
                <a:spcPts val="2655"/>
              </a:lnSpc>
              <a:spcBef>
                <a:spcPts val="220"/>
              </a:spcBef>
              <a:spcAft>
                <a:spcPts val="0"/>
              </a:spcAft>
            </a:pPr>
            <a:r>
              <a:rPr sz="1200" b="1" dirty="0">
                <a:solidFill>
                  <a:srgbClr val="3A3A3A"/>
                </a:solidFill>
                <a:latin typeface="THOGRU+TimesNewRomanPS-BoldMT" panose="02000500000000000000"/>
                <a:cs typeface="THOGRU+TimesNewRomanPS-BoldMT" panose="02000500000000000000"/>
              </a:rPr>
              <a:t>kimia</a:t>
            </a:r>
            <a:endParaRPr sz="1200" b="1" dirty="0">
              <a:solidFill>
                <a:srgbClr val="3A3A3A"/>
              </a:solidFill>
              <a:latin typeface="THOGRU+TimesNewRomanPS-BoldMT" panose="02000500000000000000"/>
              <a:cs typeface="THOGRU+TimesNewRomanPS-BoldMT" panose="02000500000000000000"/>
            </a:endParaRPr>
          </a:p>
        </p:txBody>
      </p:sp>
      <p:sp>
        <p:nvSpPr>
          <p:cNvPr id="9" name="object 9"/>
          <p:cNvSpPr txBox="1"/>
          <p:nvPr/>
        </p:nvSpPr>
        <p:spPr>
          <a:xfrm>
            <a:off x="349250" y="5482831"/>
            <a:ext cx="1667126" cy="1042670"/>
          </a:xfrm>
          <a:prstGeom prst="rect">
            <a:avLst/>
          </a:prstGeom>
        </p:spPr>
        <p:txBody>
          <a:bodyPr vert="horz" wrap="square" lIns="0" tIns="0" rIns="0" bIns="0" rtlCol="0">
            <a:spAutoFit/>
          </a:bodyPr>
          <a:lstStyle/>
          <a:p>
            <a:pPr marL="0" marR="0">
              <a:lnSpc>
                <a:spcPts val="2655"/>
              </a:lnSpc>
              <a:spcBef>
                <a:spcPts val="0"/>
              </a:spcBef>
              <a:spcAft>
                <a:spcPts val="0"/>
              </a:spcAft>
            </a:pPr>
            <a:r>
              <a:rPr sz="1200" b="1" dirty="0">
                <a:solidFill>
                  <a:srgbClr val="3A3A3A"/>
                </a:solidFill>
                <a:latin typeface="THOGRU+TimesNewRomanPS-BoldMT" panose="02000500000000000000"/>
                <a:cs typeface="THOGRU+TimesNewRomanPS-BoldMT" panose="02000500000000000000"/>
              </a:rPr>
              <a:t>pemeliharaan lantai dan</a:t>
            </a:r>
            <a:endParaRPr sz="1200" b="1" dirty="0">
              <a:solidFill>
                <a:srgbClr val="3A3A3A"/>
              </a:solidFill>
              <a:latin typeface="THOGRU+TimesNewRomanPS-BoldMT" panose="02000500000000000000"/>
              <a:cs typeface="THOGRU+TimesNewRomanPS-BoldMT" panose="02000500000000000000"/>
            </a:endParaRPr>
          </a:p>
          <a:p>
            <a:pPr marL="0" marR="0">
              <a:lnSpc>
                <a:spcPts val="2655"/>
              </a:lnSpc>
              <a:spcBef>
                <a:spcPts val="170"/>
              </a:spcBef>
              <a:spcAft>
                <a:spcPts val="0"/>
              </a:spcAft>
            </a:pPr>
            <a:r>
              <a:rPr sz="1200" b="1" dirty="0">
                <a:solidFill>
                  <a:srgbClr val="3A3A3A"/>
                </a:solidFill>
                <a:latin typeface="THOGRU+TimesNewRomanPS-BoldMT" panose="02000500000000000000"/>
                <a:cs typeface="THOGRU+TimesNewRomanPS-BoldMT" panose="02000500000000000000"/>
              </a:rPr>
              <a:t>tangga.</a:t>
            </a:r>
            <a:endParaRPr sz="1200" b="1" dirty="0">
              <a:solidFill>
                <a:srgbClr val="3A3A3A"/>
              </a:solidFill>
              <a:latin typeface="THOGRU+TimesNewRomanPS-BoldMT" panose="02000500000000000000"/>
              <a:cs typeface="THOGRU+TimesNewRomanPS-BoldMT" panose="0200050000000000000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857250"/>
            <a:ext cx="9144000" cy="138430"/>
          </a:xfrm>
          <a:prstGeom prst="rect">
            <a:avLst/>
          </a:prstGeom>
          <a:blipFill>
            <a:blip r:embed="rId1" cstate="print"/>
            <a:stretch>
              <a:fillRect/>
            </a:stretch>
          </a:blipFill>
        </p:spPr>
        <p:txBody>
          <a:bodyPr wrap="square" lIns="0" tIns="0" rIns="0" bIns="0" rtlCol="0">
            <a:spAutoFit/>
          </a:bodyPr>
          <a:lstStyle/>
          <a:p>
            <a:endParaRPr sz="900"/>
          </a:p>
        </p:txBody>
      </p:sp>
      <p:sp>
        <p:nvSpPr>
          <p:cNvPr id="3" name="object 3"/>
          <p:cNvSpPr txBox="1"/>
          <p:nvPr/>
        </p:nvSpPr>
        <p:spPr>
          <a:xfrm>
            <a:off x="1695418" y="949165"/>
            <a:ext cx="5809032" cy="1249045"/>
          </a:xfrm>
          <a:prstGeom prst="rect">
            <a:avLst/>
          </a:prstGeom>
        </p:spPr>
        <p:txBody>
          <a:bodyPr vert="horz" wrap="square" lIns="0" tIns="0" rIns="0" bIns="0" rtlCol="0">
            <a:spAutoFit/>
          </a:bodyPr>
          <a:lstStyle/>
          <a:p>
            <a:pPr marL="0" marR="0">
              <a:lnSpc>
                <a:spcPts val="4870"/>
              </a:lnSpc>
              <a:spcBef>
                <a:spcPts val="0"/>
              </a:spcBef>
              <a:spcAft>
                <a:spcPts val="0"/>
              </a:spcAft>
            </a:pPr>
            <a:r>
              <a:rPr sz="2200" b="1" dirty="0">
                <a:solidFill>
                  <a:srgbClr val="0083B3"/>
                </a:solidFill>
                <a:latin typeface="THOGRU+TimesNewRomanPS-BoldMT" panose="02000500000000000000"/>
                <a:cs typeface="THOGRU+TimesNewRomanPS-BoldMT" panose="02000500000000000000"/>
              </a:rPr>
              <a:t>Pencegahan</a:t>
            </a:r>
            <a:r>
              <a:rPr sz="2200" b="1" spc="68" dirty="0">
                <a:solidFill>
                  <a:srgbClr val="0083B3"/>
                </a:solidFill>
                <a:latin typeface="THOGRU+TimesNewRomanPS-BoldMT" panose="02000500000000000000"/>
                <a:cs typeface="THOGRU+TimesNewRomanPS-BoldMT" panose="02000500000000000000"/>
              </a:rPr>
              <a:t> </a:t>
            </a:r>
            <a:r>
              <a:rPr sz="2200" b="1" dirty="0">
                <a:solidFill>
                  <a:srgbClr val="0083B3"/>
                </a:solidFill>
                <a:latin typeface="THOGRU+TimesNewRomanPS-BoldMT" panose="02000500000000000000"/>
                <a:cs typeface="THOGRU+TimesNewRomanPS-BoldMT" panose="02000500000000000000"/>
              </a:rPr>
              <a:t>Kecelakaan Kerja</a:t>
            </a:r>
            <a:r>
              <a:rPr sz="2200" b="1" spc="30" dirty="0">
                <a:solidFill>
                  <a:srgbClr val="0083B3"/>
                </a:solidFill>
                <a:latin typeface="THOGRU+TimesNewRomanPS-BoldMT" panose="02000500000000000000"/>
                <a:cs typeface="THOGRU+TimesNewRomanPS-BoldMT" panose="02000500000000000000"/>
              </a:rPr>
              <a:t> </a:t>
            </a:r>
            <a:r>
              <a:rPr sz="2200" b="1" dirty="0">
                <a:solidFill>
                  <a:srgbClr val="0083B3"/>
                </a:solidFill>
                <a:latin typeface="THOGRU+TimesNewRomanPS-BoldMT" panose="02000500000000000000"/>
                <a:cs typeface="THOGRU+TimesNewRomanPS-BoldMT" panose="02000500000000000000"/>
              </a:rPr>
              <a:t>di</a:t>
            </a:r>
            <a:r>
              <a:rPr sz="2200" b="1" spc="11" dirty="0">
                <a:solidFill>
                  <a:srgbClr val="0083B3"/>
                </a:solidFill>
                <a:latin typeface="THOGRU+TimesNewRomanPS-BoldMT" panose="02000500000000000000"/>
                <a:cs typeface="THOGRU+TimesNewRomanPS-BoldMT" panose="02000500000000000000"/>
              </a:rPr>
              <a:t> </a:t>
            </a:r>
            <a:r>
              <a:rPr sz="2200" b="1" dirty="0">
                <a:solidFill>
                  <a:srgbClr val="0083B3"/>
                </a:solidFill>
                <a:latin typeface="THOGRU+TimesNewRomanPS-BoldMT" panose="02000500000000000000"/>
                <a:cs typeface="THOGRU+TimesNewRomanPS-BoldMT" panose="02000500000000000000"/>
              </a:rPr>
              <a:t>Laboratorium</a:t>
            </a:r>
            <a:endParaRPr sz="2200" b="1" dirty="0">
              <a:solidFill>
                <a:srgbClr val="0083B3"/>
              </a:solidFill>
              <a:latin typeface="THOGRU+TimesNewRomanPS-BoldMT" panose="02000500000000000000"/>
              <a:cs typeface="THOGRU+TimesNewRomanPS-BoldMT" panose="02000500000000000000"/>
            </a:endParaRPr>
          </a:p>
        </p:txBody>
      </p:sp>
      <p:sp>
        <p:nvSpPr>
          <p:cNvPr id="4" name="object 4"/>
          <p:cNvSpPr txBox="1"/>
          <p:nvPr/>
        </p:nvSpPr>
        <p:spPr>
          <a:xfrm>
            <a:off x="375837" y="4436027"/>
            <a:ext cx="1687989" cy="680720"/>
          </a:xfrm>
          <a:prstGeom prst="rect">
            <a:avLst/>
          </a:prstGeom>
        </p:spPr>
        <p:txBody>
          <a:bodyPr vert="horz" wrap="square" lIns="0" tIns="0" rIns="0" bIns="0" rtlCol="0">
            <a:spAutoFit/>
          </a:bodyPr>
          <a:lstStyle/>
          <a:p>
            <a:pPr marL="0" marR="0">
              <a:lnSpc>
                <a:spcPts val="2655"/>
              </a:lnSpc>
              <a:spcBef>
                <a:spcPts val="0"/>
              </a:spcBef>
              <a:spcAft>
                <a:spcPts val="0"/>
              </a:spcAft>
            </a:pPr>
            <a:r>
              <a:rPr sz="1200" dirty="0">
                <a:solidFill>
                  <a:srgbClr val="3A3A3A"/>
                </a:solidFill>
                <a:latin typeface="QIVPNN+TimesNewRomanPSMT" panose="02000500000000000000"/>
                <a:cs typeface="QIVPNN+TimesNewRomanPSMT" panose="02000500000000000000"/>
              </a:rPr>
              <a:t>5. Dilarang mencicipi atau</a:t>
            </a:r>
            <a:endParaRPr sz="1200" dirty="0">
              <a:solidFill>
                <a:srgbClr val="3A3A3A"/>
              </a:solidFill>
              <a:latin typeface="QIVPNN+TimesNewRomanPSMT" panose="02000500000000000000"/>
              <a:cs typeface="QIVPNN+TimesNewRomanPSMT" panose="02000500000000000000"/>
            </a:endParaRPr>
          </a:p>
        </p:txBody>
      </p:sp>
      <p:sp>
        <p:nvSpPr>
          <p:cNvPr id="5" name="object 5"/>
          <p:cNvSpPr txBox="1"/>
          <p:nvPr/>
        </p:nvSpPr>
        <p:spPr>
          <a:xfrm>
            <a:off x="375837" y="4618906"/>
            <a:ext cx="1756097" cy="2148840"/>
          </a:xfrm>
          <a:prstGeom prst="rect">
            <a:avLst/>
          </a:prstGeom>
        </p:spPr>
        <p:txBody>
          <a:bodyPr vert="horz" wrap="square" lIns="0" tIns="0" rIns="0" bIns="0" rtlCol="0">
            <a:spAutoFit/>
          </a:bodyPr>
          <a:lstStyle/>
          <a:p>
            <a:pPr marL="0" marR="0">
              <a:lnSpc>
                <a:spcPts val="2655"/>
              </a:lnSpc>
              <a:spcBef>
                <a:spcPts val="0"/>
              </a:spcBef>
              <a:spcAft>
                <a:spcPts val="0"/>
              </a:spcAft>
            </a:pPr>
            <a:r>
              <a:rPr sz="1200" dirty="0">
                <a:solidFill>
                  <a:srgbClr val="3A3A3A"/>
                </a:solidFill>
                <a:latin typeface="QIVPNN+TimesNewRomanPSMT" panose="02000500000000000000"/>
                <a:cs typeface="QIVPNN+TimesNewRomanPSMT" panose="02000500000000000000"/>
              </a:rPr>
              <a:t>mencium bahan kimia</a:t>
            </a:r>
            <a:endParaRPr sz="1200" dirty="0">
              <a:solidFill>
                <a:srgbClr val="3A3A3A"/>
              </a:solidFill>
              <a:latin typeface="QIVPNN+TimesNewRomanPSMT" panose="02000500000000000000"/>
              <a:cs typeface="QIVPNN+TimesNewRomanPSMT" panose="02000500000000000000"/>
            </a:endParaRPr>
          </a:p>
          <a:p>
            <a:pPr marL="0" marR="0">
              <a:lnSpc>
                <a:spcPts val="2655"/>
              </a:lnSpc>
              <a:spcBef>
                <a:spcPts val="170"/>
              </a:spcBef>
              <a:spcAft>
                <a:spcPts val="0"/>
              </a:spcAft>
            </a:pPr>
            <a:r>
              <a:rPr sz="1200" dirty="0">
                <a:solidFill>
                  <a:srgbClr val="3A3A3A"/>
                </a:solidFill>
                <a:latin typeface="QIVPNN+TimesNewRomanPSMT" panose="02000500000000000000"/>
                <a:cs typeface="QIVPNN+TimesNewRomanPSMT" panose="02000500000000000000"/>
              </a:rPr>
              <a:t>kecuali</a:t>
            </a:r>
            <a:r>
              <a:rPr sz="1200" spc="-41" dirty="0">
                <a:solidFill>
                  <a:srgbClr val="3A3A3A"/>
                </a:solidFill>
                <a:latin typeface="QIVPNN+TimesNewRomanPSMT" panose="02000500000000000000"/>
                <a:cs typeface="QIVPNN+TimesNewRomanPSMT" panose="02000500000000000000"/>
              </a:rPr>
              <a:t> </a:t>
            </a:r>
            <a:r>
              <a:rPr sz="1200" dirty="0">
                <a:solidFill>
                  <a:srgbClr val="3A3A3A"/>
                </a:solidFill>
                <a:latin typeface="QIVPNN+TimesNewRomanPSMT" panose="02000500000000000000"/>
                <a:cs typeface="QIVPNN+TimesNewRomanPSMT" panose="02000500000000000000"/>
              </a:rPr>
              <a:t>ada</a:t>
            </a:r>
            <a:r>
              <a:rPr sz="1200" spc="-37" dirty="0">
                <a:solidFill>
                  <a:srgbClr val="3A3A3A"/>
                </a:solidFill>
                <a:latin typeface="QIVPNN+TimesNewRomanPSMT" panose="02000500000000000000"/>
                <a:cs typeface="QIVPNN+TimesNewRomanPSMT" panose="02000500000000000000"/>
              </a:rPr>
              <a:t> </a:t>
            </a:r>
            <a:r>
              <a:rPr sz="1200" dirty="0">
                <a:solidFill>
                  <a:srgbClr val="3A3A3A"/>
                </a:solidFill>
                <a:latin typeface="QIVPNN+TimesNewRomanPSMT" panose="02000500000000000000"/>
                <a:cs typeface="QIVPNN+TimesNewRomanPSMT" panose="02000500000000000000"/>
              </a:rPr>
              <a:t>perintah</a:t>
            </a:r>
            <a:r>
              <a:rPr sz="1200" spc="-34" dirty="0">
                <a:solidFill>
                  <a:srgbClr val="3A3A3A"/>
                </a:solidFill>
                <a:latin typeface="QIVPNN+TimesNewRomanPSMT" panose="02000500000000000000"/>
                <a:cs typeface="QIVPNN+TimesNewRomanPSMT" panose="02000500000000000000"/>
              </a:rPr>
              <a:t> </a:t>
            </a:r>
            <a:r>
              <a:rPr sz="1200" dirty="0">
                <a:solidFill>
                  <a:srgbClr val="3A3A3A"/>
                </a:solidFill>
                <a:latin typeface="QIVPNN+TimesNewRomanPSMT" panose="02000500000000000000"/>
                <a:cs typeface="QIVPNN+TimesNewRomanPSMT" panose="02000500000000000000"/>
              </a:rPr>
              <a:t>khusus</a:t>
            </a:r>
            <a:endParaRPr sz="1200" dirty="0">
              <a:solidFill>
                <a:srgbClr val="3A3A3A"/>
              </a:solidFill>
              <a:latin typeface="QIVPNN+TimesNewRomanPSMT" panose="02000500000000000000"/>
              <a:cs typeface="QIVPNN+TimesNewRomanPSMT" panose="02000500000000000000"/>
            </a:endParaRPr>
          </a:p>
          <a:p>
            <a:pPr marL="0" marR="0">
              <a:lnSpc>
                <a:spcPts val="2655"/>
              </a:lnSpc>
              <a:spcBef>
                <a:spcPts val="220"/>
              </a:spcBef>
              <a:spcAft>
                <a:spcPts val="0"/>
              </a:spcAft>
            </a:pPr>
            <a:r>
              <a:rPr sz="1200" dirty="0">
                <a:solidFill>
                  <a:srgbClr val="3A3A3A"/>
                </a:solidFill>
                <a:latin typeface="QIVPNN+TimesNewRomanPSMT" panose="02000500000000000000"/>
                <a:cs typeface="QIVPNN+TimesNewRomanPSMT" panose="02000500000000000000"/>
              </a:rPr>
              <a:t>(cukup dengan</a:t>
            </a:r>
            <a:endParaRPr sz="1200" dirty="0">
              <a:solidFill>
                <a:srgbClr val="3A3A3A"/>
              </a:solidFill>
              <a:latin typeface="QIVPNN+TimesNewRomanPSMT" panose="02000500000000000000"/>
              <a:cs typeface="QIVPNN+TimesNewRomanPSMT" panose="02000500000000000000"/>
            </a:endParaRPr>
          </a:p>
          <a:p>
            <a:pPr marL="0" marR="0">
              <a:lnSpc>
                <a:spcPts val="2655"/>
              </a:lnSpc>
              <a:spcBef>
                <a:spcPts val="220"/>
              </a:spcBef>
              <a:spcAft>
                <a:spcPts val="0"/>
              </a:spcAft>
            </a:pPr>
            <a:r>
              <a:rPr sz="1200" dirty="0">
                <a:solidFill>
                  <a:srgbClr val="3A3A3A"/>
                </a:solidFill>
                <a:latin typeface="QIVPNN+TimesNewRomanPSMT" panose="02000500000000000000"/>
                <a:cs typeface="QIVPNN+TimesNewRomanPSMT" panose="02000500000000000000"/>
              </a:rPr>
              <a:t>mengkibaskan kearah</a:t>
            </a:r>
            <a:endParaRPr sz="1200" dirty="0">
              <a:solidFill>
                <a:srgbClr val="3A3A3A"/>
              </a:solidFill>
              <a:latin typeface="QIVPNN+TimesNewRomanPSMT" panose="02000500000000000000"/>
              <a:cs typeface="QIVPNN+TimesNewRomanPSMT" panose="02000500000000000000"/>
            </a:endParaRPr>
          </a:p>
          <a:p>
            <a:pPr marL="0" marR="0">
              <a:lnSpc>
                <a:spcPts val="2655"/>
              </a:lnSpc>
              <a:spcBef>
                <a:spcPts val="220"/>
              </a:spcBef>
              <a:spcAft>
                <a:spcPts val="0"/>
              </a:spcAft>
            </a:pPr>
            <a:r>
              <a:rPr sz="1200" dirty="0">
                <a:solidFill>
                  <a:srgbClr val="3A3A3A"/>
                </a:solidFill>
                <a:latin typeface="QIVPNN+TimesNewRomanPSMT" panose="02000500000000000000"/>
                <a:cs typeface="QIVPNN+TimesNewRomanPSMT" panose="02000500000000000000"/>
              </a:rPr>
              <a:t>hidung)</a:t>
            </a:r>
            <a:endParaRPr sz="1200" dirty="0">
              <a:solidFill>
                <a:srgbClr val="3A3A3A"/>
              </a:solidFill>
              <a:latin typeface="QIVPNN+TimesNewRomanPSMT" panose="02000500000000000000"/>
              <a:cs typeface="QIVPNN+TimesNewRomanPSMT" panose="02000500000000000000"/>
            </a:endParaRPr>
          </a:p>
        </p:txBody>
      </p:sp>
      <p:sp>
        <p:nvSpPr>
          <p:cNvPr id="6" name="object 6"/>
          <p:cNvSpPr txBox="1"/>
          <p:nvPr/>
        </p:nvSpPr>
        <p:spPr>
          <a:xfrm>
            <a:off x="4833538" y="4640503"/>
            <a:ext cx="1642199" cy="2120900"/>
          </a:xfrm>
          <a:prstGeom prst="rect">
            <a:avLst/>
          </a:prstGeom>
        </p:spPr>
        <p:txBody>
          <a:bodyPr vert="horz" wrap="square" lIns="0" tIns="0" rIns="0" bIns="0" rtlCol="0">
            <a:spAutoFit/>
          </a:bodyPr>
          <a:lstStyle/>
          <a:p>
            <a:pPr marL="0" marR="0">
              <a:lnSpc>
                <a:spcPts val="2655"/>
              </a:lnSpc>
              <a:spcBef>
                <a:spcPts val="0"/>
              </a:spcBef>
              <a:spcAft>
                <a:spcPts val="0"/>
              </a:spcAft>
            </a:pPr>
            <a:r>
              <a:rPr sz="1200" dirty="0">
                <a:solidFill>
                  <a:srgbClr val="3A3A3A"/>
                </a:solidFill>
                <a:latin typeface="QIVPNN+TimesNewRomanPSMT" panose="02000500000000000000"/>
                <a:cs typeface="QIVPNN+TimesNewRomanPSMT" panose="02000500000000000000"/>
              </a:rPr>
              <a:t>6. Bahan kimia dapat</a:t>
            </a:r>
            <a:endParaRPr sz="1200" dirty="0">
              <a:solidFill>
                <a:srgbClr val="3A3A3A"/>
              </a:solidFill>
              <a:latin typeface="QIVPNN+TimesNewRomanPSMT" panose="02000500000000000000"/>
              <a:cs typeface="QIVPNN+TimesNewRomanPSMT" panose="02000500000000000000"/>
            </a:endParaRPr>
          </a:p>
          <a:p>
            <a:pPr marL="0" marR="0">
              <a:lnSpc>
                <a:spcPts val="2655"/>
              </a:lnSpc>
              <a:spcBef>
                <a:spcPts val="170"/>
              </a:spcBef>
              <a:spcAft>
                <a:spcPts val="0"/>
              </a:spcAft>
            </a:pPr>
            <a:r>
              <a:rPr sz="1200" dirty="0">
                <a:solidFill>
                  <a:srgbClr val="3A3A3A"/>
                </a:solidFill>
                <a:latin typeface="QIVPNN+TimesNewRomanPSMT" panose="02000500000000000000"/>
                <a:cs typeface="QIVPNN+TimesNewRomanPSMT" panose="02000500000000000000"/>
              </a:rPr>
              <a:t>bereaksi</a:t>
            </a:r>
            <a:r>
              <a:rPr sz="1200" spc="-25" dirty="0">
                <a:solidFill>
                  <a:srgbClr val="3A3A3A"/>
                </a:solidFill>
                <a:latin typeface="QIVPNN+TimesNewRomanPSMT" panose="02000500000000000000"/>
                <a:cs typeface="QIVPNN+TimesNewRomanPSMT" panose="02000500000000000000"/>
              </a:rPr>
              <a:t> </a:t>
            </a:r>
            <a:r>
              <a:rPr sz="1200" dirty="0">
                <a:solidFill>
                  <a:srgbClr val="3A3A3A"/>
                </a:solidFill>
                <a:latin typeface="QIVPNN+TimesNewRomanPSMT" panose="02000500000000000000"/>
                <a:cs typeface="QIVPNN+TimesNewRomanPSMT" panose="02000500000000000000"/>
              </a:rPr>
              <a:t>langsung</a:t>
            </a:r>
            <a:r>
              <a:rPr sz="1200" spc="-23" dirty="0">
                <a:solidFill>
                  <a:srgbClr val="3A3A3A"/>
                </a:solidFill>
                <a:latin typeface="QIVPNN+TimesNewRomanPSMT" panose="02000500000000000000"/>
                <a:cs typeface="QIVPNN+TimesNewRomanPSMT" panose="02000500000000000000"/>
              </a:rPr>
              <a:t> </a:t>
            </a:r>
            <a:r>
              <a:rPr sz="1200" dirty="0">
                <a:solidFill>
                  <a:srgbClr val="3A3A3A"/>
                </a:solidFill>
                <a:latin typeface="QIVPNN+TimesNewRomanPSMT" panose="02000500000000000000"/>
                <a:cs typeface="QIVPNN+TimesNewRomanPSMT" panose="02000500000000000000"/>
              </a:rPr>
              <a:t>dengan</a:t>
            </a:r>
            <a:endParaRPr sz="1200" dirty="0">
              <a:solidFill>
                <a:srgbClr val="3A3A3A"/>
              </a:solidFill>
              <a:latin typeface="QIVPNN+TimesNewRomanPSMT" panose="02000500000000000000"/>
              <a:cs typeface="QIVPNN+TimesNewRomanPSMT" panose="02000500000000000000"/>
            </a:endParaRPr>
          </a:p>
          <a:p>
            <a:pPr marL="0" marR="0">
              <a:lnSpc>
                <a:spcPts val="2655"/>
              </a:lnSpc>
              <a:spcBef>
                <a:spcPts val="220"/>
              </a:spcBef>
              <a:spcAft>
                <a:spcPts val="0"/>
              </a:spcAft>
            </a:pPr>
            <a:r>
              <a:rPr sz="1200" dirty="0">
                <a:solidFill>
                  <a:srgbClr val="3A3A3A"/>
                </a:solidFill>
                <a:latin typeface="QIVPNN+TimesNewRomanPSMT" panose="02000500000000000000"/>
                <a:cs typeface="QIVPNN+TimesNewRomanPSMT" panose="02000500000000000000"/>
              </a:rPr>
              <a:t>kulit</a:t>
            </a:r>
            <a:r>
              <a:rPr sz="1200" spc="-12" dirty="0">
                <a:solidFill>
                  <a:srgbClr val="3A3A3A"/>
                </a:solidFill>
                <a:latin typeface="QIVPNN+TimesNewRomanPSMT" panose="02000500000000000000"/>
                <a:cs typeface="QIVPNN+TimesNewRomanPSMT" panose="02000500000000000000"/>
              </a:rPr>
              <a:t> </a:t>
            </a:r>
            <a:r>
              <a:rPr sz="1200" dirty="0">
                <a:solidFill>
                  <a:srgbClr val="3A3A3A"/>
                </a:solidFill>
                <a:latin typeface="QIVPNN+TimesNewRomanPSMT" panose="02000500000000000000"/>
                <a:cs typeface="QIVPNN+TimesNewRomanPSMT" panose="02000500000000000000"/>
              </a:rPr>
              <a:t>menimbulkan iritasi</a:t>
            </a:r>
            <a:endParaRPr sz="1200" dirty="0">
              <a:solidFill>
                <a:srgbClr val="3A3A3A"/>
              </a:solidFill>
              <a:latin typeface="QIVPNN+TimesNewRomanPSMT" panose="02000500000000000000"/>
              <a:cs typeface="QIVPNN+TimesNewRomanPSMT" panose="02000500000000000000"/>
            </a:endParaRPr>
          </a:p>
          <a:p>
            <a:pPr marL="0" marR="0">
              <a:lnSpc>
                <a:spcPts val="2655"/>
              </a:lnSpc>
              <a:spcBef>
                <a:spcPts val="220"/>
              </a:spcBef>
              <a:spcAft>
                <a:spcPts val="0"/>
              </a:spcAft>
            </a:pPr>
            <a:r>
              <a:rPr sz="1200" dirty="0">
                <a:solidFill>
                  <a:srgbClr val="3A3A3A"/>
                </a:solidFill>
                <a:latin typeface="QIVPNN+TimesNewRomanPSMT" panose="02000500000000000000"/>
                <a:cs typeface="QIVPNN+TimesNewRomanPSMT" panose="02000500000000000000"/>
              </a:rPr>
              <a:t>(pedih</a:t>
            </a:r>
            <a:r>
              <a:rPr sz="1200" spc="-10" dirty="0">
                <a:solidFill>
                  <a:srgbClr val="3A3A3A"/>
                </a:solidFill>
                <a:latin typeface="QIVPNN+TimesNewRomanPSMT" panose="02000500000000000000"/>
                <a:cs typeface="QIVPNN+TimesNewRomanPSMT" panose="02000500000000000000"/>
              </a:rPr>
              <a:t> </a:t>
            </a:r>
            <a:r>
              <a:rPr sz="1200" dirty="0">
                <a:solidFill>
                  <a:srgbClr val="3A3A3A"/>
                </a:solidFill>
                <a:latin typeface="QIVPNN+TimesNewRomanPSMT" panose="02000500000000000000"/>
                <a:cs typeface="QIVPNN+TimesNewRomanPSMT" panose="02000500000000000000"/>
              </a:rPr>
              <a:t>dan gatal)</a:t>
            </a:r>
            <a:endParaRPr sz="1200" dirty="0">
              <a:solidFill>
                <a:srgbClr val="3A3A3A"/>
              </a:solidFill>
              <a:latin typeface="QIVPNN+TimesNewRomanPSMT" panose="02000500000000000000"/>
              <a:cs typeface="QIVPNN+TimesNewRomanPSMT" panose="0200050000000000000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857250"/>
            <a:ext cx="9144000" cy="138430"/>
          </a:xfrm>
          <a:prstGeom prst="rect">
            <a:avLst/>
          </a:prstGeom>
          <a:blipFill>
            <a:blip r:embed="rId1" cstate="print"/>
            <a:stretch>
              <a:fillRect/>
            </a:stretch>
          </a:blipFill>
        </p:spPr>
        <p:txBody>
          <a:bodyPr wrap="square" lIns="0" tIns="0" rIns="0" bIns="0" rtlCol="0">
            <a:spAutoFit/>
          </a:bodyPr>
          <a:lstStyle/>
          <a:p>
            <a:endParaRPr sz="900"/>
          </a:p>
        </p:txBody>
      </p:sp>
      <p:sp>
        <p:nvSpPr>
          <p:cNvPr id="3" name="object 3"/>
          <p:cNvSpPr txBox="1"/>
          <p:nvPr/>
        </p:nvSpPr>
        <p:spPr>
          <a:xfrm>
            <a:off x="450176" y="1039576"/>
            <a:ext cx="8297563" cy="1533525"/>
          </a:xfrm>
          <a:prstGeom prst="rect">
            <a:avLst/>
          </a:prstGeom>
        </p:spPr>
        <p:txBody>
          <a:bodyPr vert="horz" wrap="square" lIns="0" tIns="0" rIns="0" bIns="0" rtlCol="0">
            <a:spAutoFit/>
          </a:bodyPr>
          <a:lstStyle/>
          <a:p>
            <a:pPr marL="0" marR="0">
              <a:lnSpc>
                <a:spcPts val="5980"/>
              </a:lnSpc>
              <a:spcBef>
                <a:spcPts val="0"/>
              </a:spcBef>
              <a:spcAft>
                <a:spcPts val="0"/>
              </a:spcAft>
            </a:pPr>
            <a:r>
              <a:rPr sz="2700" spc="-20" dirty="0">
                <a:solidFill>
                  <a:srgbClr val="0083B3"/>
                </a:solidFill>
                <a:latin typeface="QIVPNN+TimesNewRomanPSMT" panose="02000500000000000000"/>
                <a:cs typeface="QIVPNN+TimesNewRomanPSMT" panose="02000500000000000000"/>
              </a:rPr>
              <a:t>Bila</a:t>
            </a:r>
            <a:r>
              <a:rPr sz="2700" spc="15" dirty="0">
                <a:solidFill>
                  <a:srgbClr val="0083B3"/>
                </a:solidFill>
                <a:latin typeface="QIVPNN+TimesNewRomanPSMT" panose="02000500000000000000"/>
                <a:cs typeface="QIVPNN+TimesNewRomanPSMT" panose="02000500000000000000"/>
              </a:rPr>
              <a:t> </a:t>
            </a:r>
            <a:r>
              <a:rPr sz="2700" dirty="0">
                <a:solidFill>
                  <a:srgbClr val="0083B3"/>
                </a:solidFill>
                <a:latin typeface="QIVPNN+TimesNewRomanPSMT" panose="02000500000000000000"/>
                <a:cs typeface="QIVPNN+TimesNewRomanPSMT" panose="02000500000000000000"/>
              </a:rPr>
              <a:t>hal</a:t>
            </a:r>
            <a:r>
              <a:rPr sz="2700" spc="30" dirty="0">
                <a:solidFill>
                  <a:srgbClr val="0083B3"/>
                </a:solidFill>
                <a:latin typeface="QIVPNN+TimesNewRomanPSMT" panose="02000500000000000000"/>
                <a:cs typeface="QIVPNN+TimesNewRomanPSMT" panose="02000500000000000000"/>
              </a:rPr>
              <a:t> </a:t>
            </a:r>
            <a:r>
              <a:rPr sz="2700" spc="-14" dirty="0">
                <a:solidFill>
                  <a:srgbClr val="0083B3"/>
                </a:solidFill>
                <a:latin typeface="QIVPNN+TimesNewRomanPSMT" panose="02000500000000000000"/>
                <a:cs typeface="QIVPNN+TimesNewRomanPSMT" panose="02000500000000000000"/>
              </a:rPr>
              <a:t>itu</a:t>
            </a:r>
            <a:r>
              <a:rPr sz="2700" dirty="0">
                <a:solidFill>
                  <a:srgbClr val="0083B3"/>
                </a:solidFill>
                <a:latin typeface="QIVPNN+TimesNewRomanPSMT" panose="02000500000000000000"/>
                <a:cs typeface="QIVPNN+TimesNewRomanPSMT" panose="02000500000000000000"/>
              </a:rPr>
              <a:t> </a:t>
            </a:r>
            <a:r>
              <a:rPr sz="2700" spc="-12" dirty="0">
                <a:solidFill>
                  <a:srgbClr val="0083B3"/>
                </a:solidFill>
                <a:latin typeface="QIVPNN+TimesNewRomanPSMT" panose="02000500000000000000"/>
                <a:cs typeface="QIVPNN+TimesNewRomanPSMT" panose="02000500000000000000"/>
              </a:rPr>
              <a:t>terjadi</a:t>
            </a:r>
            <a:r>
              <a:rPr sz="2700" spc="14" dirty="0">
                <a:solidFill>
                  <a:srgbClr val="0083B3"/>
                </a:solidFill>
                <a:latin typeface="QIVPNN+TimesNewRomanPSMT" panose="02000500000000000000"/>
                <a:cs typeface="QIVPNN+TimesNewRomanPSMT" panose="02000500000000000000"/>
              </a:rPr>
              <a:t> </a:t>
            </a:r>
            <a:r>
              <a:rPr sz="2700" spc="-12" dirty="0">
                <a:solidFill>
                  <a:srgbClr val="0083B3"/>
                </a:solidFill>
                <a:latin typeface="QIVPNN+TimesNewRomanPSMT" panose="02000500000000000000"/>
                <a:cs typeface="QIVPNN+TimesNewRomanPSMT" panose="02000500000000000000"/>
              </a:rPr>
              <a:t>maka</a:t>
            </a:r>
            <a:r>
              <a:rPr sz="2700" dirty="0">
                <a:solidFill>
                  <a:srgbClr val="0083B3"/>
                </a:solidFill>
                <a:latin typeface="QIVPNN+TimesNewRomanPSMT" panose="02000500000000000000"/>
                <a:cs typeface="QIVPNN+TimesNewRomanPSMT" panose="02000500000000000000"/>
              </a:rPr>
              <a:t> perhatikan hal-hal</a:t>
            </a:r>
            <a:r>
              <a:rPr sz="2700" spc="51" dirty="0">
                <a:solidFill>
                  <a:srgbClr val="0083B3"/>
                </a:solidFill>
                <a:latin typeface="QIVPNN+TimesNewRomanPSMT" panose="02000500000000000000"/>
                <a:cs typeface="QIVPNN+TimesNewRomanPSMT" panose="02000500000000000000"/>
              </a:rPr>
              <a:t> </a:t>
            </a:r>
            <a:r>
              <a:rPr sz="2700" dirty="0">
                <a:solidFill>
                  <a:srgbClr val="0083B3"/>
                </a:solidFill>
                <a:latin typeface="QIVPNN+TimesNewRomanPSMT" panose="02000500000000000000"/>
                <a:cs typeface="QIVPNN+TimesNewRomanPSMT" panose="02000500000000000000"/>
              </a:rPr>
              <a:t>sebagai</a:t>
            </a:r>
            <a:r>
              <a:rPr sz="2700" spc="20" dirty="0">
                <a:solidFill>
                  <a:srgbClr val="0083B3"/>
                </a:solidFill>
                <a:latin typeface="QIVPNN+TimesNewRomanPSMT" panose="02000500000000000000"/>
                <a:cs typeface="QIVPNN+TimesNewRomanPSMT" panose="02000500000000000000"/>
              </a:rPr>
              <a:t> </a:t>
            </a:r>
            <a:r>
              <a:rPr sz="2700" dirty="0">
                <a:solidFill>
                  <a:srgbClr val="0083B3"/>
                </a:solidFill>
                <a:latin typeface="QIVPNN+TimesNewRomanPSMT" panose="02000500000000000000"/>
                <a:cs typeface="QIVPNN+TimesNewRomanPSMT" panose="02000500000000000000"/>
              </a:rPr>
              <a:t>berikut</a:t>
            </a:r>
            <a:r>
              <a:rPr sz="2700" spc="10" dirty="0">
                <a:solidFill>
                  <a:srgbClr val="0083B3"/>
                </a:solidFill>
                <a:latin typeface="QIVPNN+TimesNewRomanPSMT" panose="02000500000000000000"/>
                <a:cs typeface="QIVPNN+TimesNewRomanPSMT" panose="02000500000000000000"/>
              </a:rPr>
              <a:t> </a:t>
            </a:r>
            <a:r>
              <a:rPr sz="2700" dirty="0">
                <a:solidFill>
                  <a:srgbClr val="0083B3"/>
                </a:solidFill>
                <a:latin typeface="QIVPNN+TimesNewRomanPSMT" panose="02000500000000000000"/>
                <a:cs typeface="QIVPNN+TimesNewRomanPSMT" panose="02000500000000000000"/>
              </a:rPr>
              <a:t>:</a:t>
            </a:r>
            <a:endParaRPr sz="2700" dirty="0">
              <a:solidFill>
                <a:srgbClr val="0083B3"/>
              </a:solidFill>
              <a:latin typeface="QIVPNN+TimesNewRomanPSMT" panose="02000500000000000000"/>
              <a:cs typeface="QIVPNN+TimesNewRomanPSMT" panose="02000500000000000000"/>
            </a:endParaRPr>
          </a:p>
        </p:txBody>
      </p:sp>
      <p:sp>
        <p:nvSpPr>
          <p:cNvPr id="4" name="object 4"/>
          <p:cNvSpPr txBox="1"/>
          <p:nvPr/>
        </p:nvSpPr>
        <p:spPr>
          <a:xfrm>
            <a:off x="501567" y="4439189"/>
            <a:ext cx="1179100" cy="795020"/>
          </a:xfrm>
          <a:prstGeom prst="rect">
            <a:avLst/>
          </a:prstGeom>
        </p:spPr>
        <p:txBody>
          <a:bodyPr vert="horz" wrap="square" lIns="0" tIns="0" rIns="0" bIns="0" rtlCol="0">
            <a:spAutoFit/>
          </a:bodyPr>
          <a:lstStyle/>
          <a:p>
            <a:pPr marL="0" marR="0">
              <a:lnSpc>
                <a:spcPts val="3100"/>
              </a:lnSpc>
              <a:spcBef>
                <a:spcPts val="0"/>
              </a:spcBef>
              <a:spcAft>
                <a:spcPts val="0"/>
              </a:spcAft>
            </a:pPr>
            <a:r>
              <a:rPr sz="1400" dirty="0">
                <a:solidFill>
                  <a:srgbClr val="3A3A3A"/>
                </a:solidFill>
                <a:latin typeface="QIVPNN+TimesNewRomanPSMT" panose="02000500000000000000"/>
                <a:cs typeface="QIVPNN+TimesNewRomanPSMT" panose="02000500000000000000"/>
              </a:rPr>
              <a:t>1.</a:t>
            </a:r>
            <a:r>
              <a:rPr sz="1400" spc="-40" dirty="0">
                <a:solidFill>
                  <a:srgbClr val="3A3A3A"/>
                </a:solidFill>
                <a:latin typeface="QIVPNN+TimesNewRomanPSMT" panose="02000500000000000000"/>
                <a:cs typeface="QIVPNN+TimesNewRomanPSMT" panose="02000500000000000000"/>
              </a:rPr>
              <a:t> </a:t>
            </a:r>
            <a:r>
              <a:rPr sz="1400" dirty="0">
                <a:solidFill>
                  <a:srgbClr val="3A3A3A"/>
                </a:solidFill>
                <a:latin typeface="QIVPNN+TimesNewRomanPSMT" panose="02000500000000000000"/>
                <a:cs typeface="QIVPNN+TimesNewRomanPSMT" panose="02000500000000000000"/>
              </a:rPr>
              <a:t>Jangan</a:t>
            </a:r>
            <a:r>
              <a:rPr sz="1400" spc="-46" dirty="0">
                <a:solidFill>
                  <a:srgbClr val="3A3A3A"/>
                </a:solidFill>
                <a:latin typeface="QIVPNN+TimesNewRomanPSMT" panose="02000500000000000000"/>
                <a:cs typeface="QIVPNN+TimesNewRomanPSMT" panose="02000500000000000000"/>
              </a:rPr>
              <a:t> </a:t>
            </a:r>
            <a:r>
              <a:rPr sz="1400" dirty="0">
                <a:solidFill>
                  <a:srgbClr val="3A3A3A"/>
                </a:solidFill>
                <a:latin typeface="QIVPNN+TimesNewRomanPSMT" panose="02000500000000000000"/>
                <a:cs typeface="QIVPNN+TimesNewRomanPSMT" panose="02000500000000000000"/>
              </a:rPr>
              <a:t>panik</a:t>
            </a:r>
            <a:endParaRPr sz="1400" dirty="0">
              <a:solidFill>
                <a:srgbClr val="3A3A3A"/>
              </a:solidFill>
              <a:latin typeface="QIVPNN+TimesNewRomanPSMT" panose="02000500000000000000"/>
              <a:cs typeface="QIVPNN+TimesNewRomanPSMT" panose="02000500000000000000"/>
            </a:endParaRPr>
          </a:p>
        </p:txBody>
      </p:sp>
      <p:sp>
        <p:nvSpPr>
          <p:cNvPr id="5" name="object 5"/>
          <p:cNvSpPr txBox="1"/>
          <p:nvPr/>
        </p:nvSpPr>
        <p:spPr>
          <a:xfrm>
            <a:off x="4917358" y="4627803"/>
            <a:ext cx="1620164" cy="680720"/>
          </a:xfrm>
          <a:prstGeom prst="rect">
            <a:avLst/>
          </a:prstGeom>
        </p:spPr>
        <p:txBody>
          <a:bodyPr vert="horz" wrap="square" lIns="0" tIns="0" rIns="0" bIns="0" rtlCol="0">
            <a:spAutoFit/>
          </a:bodyPr>
          <a:lstStyle/>
          <a:p>
            <a:pPr marL="0" marR="0">
              <a:lnSpc>
                <a:spcPts val="2655"/>
              </a:lnSpc>
              <a:spcBef>
                <a:spcPts val="0"/>
              </a:spcBef>
              <a:spcAft>
                <a:spcPts val="0"/>
              </a:spcAft>
            </a:pPr>
            <a:r>
              <a:rPr sz="1200" dirty="0">
                <a:solidFill>
                  <a:srgbClr val="3A3A3A"/>
                </a:solidFill>
                <a:latin typeface="QIVPNN+TimesNewRomanPSMT" panose="02000500000000000000"/>
                <a:cs typeface="QIVPNN+TimesNewRomanPSMT" panose="02000500000000000000"/>
              </a:rPr>
              <a:t>3. Bersihkan bagian yang</a:t>
            </a:r>
            <a:endParaRPr sz="1200" dirty="0">
              <a:solidFill>
                <a:srgbClr val="3A3A3A"/>
              </a:solidFill>
              <a:latin typeface="QIVPNN+TimesNewRomanPSMT" panose="02000500000000000000"/>
              <a:cs typeface="QIVPNN+TimesNewRomanPSMT" panose="02000500000000000000"/>
            </a:endParaRPr>
          </a:p>
        </p:txBody>
      </p:sp>
      <p:sp>
        <p:nvSpPr>
          <p:cNvPr id="6" name="object 6"/>
          <p:cNvSpPr txBox="1"/>
          <p:nvPr/>
        </p:nvSpPr>
        <p:spPr>
          <a:xfrm>
            <a:off x="2456237" y="4709603"/>
            <a:ext cx="1930127" cy="2875915"/>
          </a:xfrm>
          <a:prstGeom prst="rect">
            <a:avLst/>
          </a:prstGeom>
        </p:spPr>
        <p:txBody>
          <a:bodyPr vert="horz" wrap="square" lIns="0" tIns="0" rIns="0" bIns="0" rtlCol="0">
            <a:spAutoFit/>
          </a:bodyPr>
          <a:lstStyle/>
          <a:p>
            <a:pPr marL="0" marR="0">
              <a:lnSpc>
                <a:spcPts val="3100"/>
              </a:lnSpc>
              <a:spcBef>
                <a:spcPts val="0"/>
              </a:spcBef>
              <a:spcAft>
                <a:spcPts val="0"/>
              </a:spcAft>
            </a:pPr>
            <a:r>
              <a:rPr sz="1400" dirty="0">
                <a:solidFill>
                  <a:srgbClr val="3A3A3A"/>
                </a:solidFill>
                <a:latin typeface="QIVPNN+TimesNewRomanPSMT" panose="02000500000000000000"/>
                <a:cs typeface="QIVPNN+TimesNewRomanPSMT" panose="02000500000000000000"/>
              </a:rPr>
              <a:t>2.</a:t>
            </a:r>
            <a:r>
              <a:rPr sz="1400" spc="-25" dirty="0">
                <a:solidFill>
                  <a:srgbClr val="3A3A3A"/>
                </a:solidFill>
                <a:latin typeface="QIVPNN+TimesNewRomanPSMT" panose="02000500000000000000"/>
                <a:cs typeface="QIVPNN+TimesNewRomanPSMT" panose="02000500000000000000"/>
              </a:rPr>
              <a:t> </a:t>
            </a:r>
            <a:r>
              <a:rPr sz="1400" dirty="0">
                <a:solidFill>
                  <a:srgbClr val="3A3A3A"/>
                </a:solidFill>
                <a:latin typeface="QIVPNN+TimesNewRomanPSMT" panose="02000500000000000000"/>
                <a:cs typeface="QIVPNN+TimesNewRomanPSMT" panose="02000500000000000000"/>
              </a:rPr>
              <a:t>Mintalah</a:t>
            </a:r>
            <a:r>
              <a:rPr sz="1400" spc="-28" dirty="0">
                <a:solidFill>
                  <a:srgbClr val="3A3A3A"/>
                </a:solidFill>
                <a:latin typeface="QIVPNN+TimesNewRomanPSMT" panose="02000500000000000000"/>
                <a:cs typeface="QIVPNN+TimesNewRomanPSMT" panose="02000500000000000000"/>
              </a:rPr>
              <a:t> </a:t>
            </a:r>
            <a:r>
              <a:rPr sz="1400" dirty="0">
                <a:solidFill>
                  <a:srgbClr val="3A3A3A"/>
                </a:solidFill>
                <a:latin typeface="QIVPNN+TimesNewRomanPSMT" panose="02000500000000000000"/>
                <a:cs typeface="QIVPNN+TimesNewRomanPSMT" panose="02000500000000000000"/>
              </a:rPr>
              <a:t>bantuan</a:t>
            </a:r>
            <a:r>
              <a:rPr sz="1400" spc="-20" dirty="0">
                <a:solidFill>
                  <a:srgbClr val="3A3A3A"/>
                </a:solidFill>
                <a:latin typeface="QIVPNN+TimesNewRomanPSMT" panose="02000500000000000000"/>
                <a:cs typeface="QIVPNN+TimesNewRomanPSMT" panose="02000500000000000000"/>
              </a:rPr>
              <a:t> </a:t>
            </a:r>
            <a:r>
              <a:rPr sz="1400" dirty="0">
                <a:solidFill>
                  <a:srgbClr val="3A3A3A"/>
                </a:solidFill>
                <a:latin typeface="QIVPNN+TimesNewRomanPSMT" panose="02000500000000000000"/>
                <a:cs typeface="QIVPNN+TimesNewRomanPSMT" panose="02000500000000000000"/>
              </a:rPr>
              <a:t>rekan</a:t>
            </a:r>
            <a:endParaRPr sz="1400" dirty="0">
              <a:solidFill>
                <a:srgbClr val="3A3A3A"/>
              </a:solidFill>
              <a:latin typeface="QIVPNN+TimesNewRomanPSMT" panose="02000500000000000000"/>
              <a:cs typeface="QIVPNN+TimesNewRomanPSMT" panose="02000500000000000000"/>
            </a:endParaRPr>
          </a:p>
          <a:p>
            <a:pPr marL="0" marR="0">
              <a:lnSpc>
                <a:spcPts val="3100"/>
              </a:lnSpc>
              <a:spcBef>
                <a:spcPts val="260"/>
              </a:spcBef>
              <a:spcAft>
                <a:spcPts val="0"/>
              </a:spcAft>
            </a:pPr>
            <a:r>
              <a:rPr sz="1400" dirty="0">
                <a:solidFill>
                  <a:srgbClr val="3A3A3A"/>
                </a:solidFill>
                <a:latin typeface="QIVPNN+TimesNewRomanPSMT" panose="02000500000000000000"/>
                <a:cs typeface="QIVPNN+TimesNewRomanPSMT" panose="02000500000000000000"/>
              </a:rPr>
              <a:t>anda</a:t>
            </a:r>
            <a:r>
              <a:rPr sz="1400" spc="-11" dirty="0">
                <a:solidFill>
                  <a:srgbClr val="3A3A3A"/>
                </a:solidFill>
                <a:latin typeface="QIVPNN+TimesNewRomanPSMT" panose="02000500000000000000"/>
                <a:cs typeface="QIVPNN+TimesNewRomanPSMT" panose="02000500000000000000"/>
              </a:rPr>
              <a:t> </a:t>
            </a:r>
            <a:r>
              <a:rPr sz="1400" dirty="0">
                <a:solidFill>
                  <a:srgbClr val="3A3A3A"/>
                </a:solidFill>
                <a:latin typeface="QIVPNN+TimesNewRomanPSMT" panose="02000500000000000000"/>
                <a:cs typeface="QIVPNN+TimesNewRomanPSMT" panose="02000500000000000000"/>
              </a:rPr>
              <a:t>yg ada</a:t>
            </a:r>
            <a:r>
              <a:rPr sz="1400" spc="-11" dirty="0">
                <a:solidFill>
                  <a:srgbClr val="3A3A3A"/>
                </a:solidFill>
                <a:latin typeface="QIVPNN+TimesNewRomanPSMT" panose="02000500000000000000"/>
                <a:cs typeface="QIVPNN+TimesNewRomanPSMT" panose="02000500000000000000"/>
              </a:rPr>
              <a:t> </a:t>
            </a:r>
            <a:r>
              <a:rPr sz="1400" dirty="0">
                <a:solidFill>
                  <a:srgbClr val="3A3A3A"/>
                </a:solidFill>
                <a:latin typeface="QIVPNN+TimesNewRomanPSMT" panose="02000500000000000000"/>
                <a:cs typeface="QIVPNN+TimesNewRomanPSMT" panose="02000500000000000000"/>
              </a:rPr>
              <a:t>didekat anda,</a:t>
            </a:r>
            <a:endParaRPr sz="1400" dirty="0">
              <a:solidFill>
                <a:srgbClr val="3A3A3A"/>
              </a:solidFill>
              <a:latin typeface="QIVPNN+TimesNewRomanPSMT" panose="02000500000000000000"/>
              <a:cs typeface="QIVPNN+TimesNewRomanPSMT" panose="02000500000000000000"/>
            </a:endParaRPr>
          </a:p>
          <a:p>
            <a:pPr marL="0" marR="0">
              <a:lnSpc>
                <a:spcPts val="3100"/>
              </a:lnSpc>
              <a:spcBef>
                <a:spcPts val="210"/>
              </a:spcBef>
              <a:spcAft>
                <a:spcPts val="0"/>
              </a:spcAft>
            </a:pPr>
            <a:r>
              <a:rPr sz="1400" dirty="0">
                <a:solidFill>
                  <a:srgbClr val="3A3A3A"/>
                </a:solidFill>
                <a:latin typeface="QIVPNN+TimesNewRomanPSMT" panose="02000500000000000000"/>
                <a:cs typeface="QIVPNN+TimesNewRomanPSMT" panose="02000500000000000000"/>
              </a:rPr>
              <a:t>oleh karenanya dilarang</a:t>
            </a:r>
            <a:endParaRPr sz="1400" dirty="0">
              <a:solidFill>
                <a:srgbClr val="3A3A3A"/>
              </a:solidFill>
              <a:latin typeface="QIVPNN+TimesNewRomanPSMT" panose="02000500000000000000"/>
              <a:cs typeface="QIVPNN+TimesNewRomanPSMT" panose="02000500000000000000"/>
            </a:endParaRPr>
          </a:p>
          <a:p>
            <a:pPr marL="0" marR="0">
              <a:lnSpc>
                <a:spcPts val="3100"/>
              </a:lnSpc>
              <a:spcBef>
                <a:spcPts val="260"/>
              </a:spcBef>
              <a:spcAft>
                <a:spcPts val="0"/>
              </a:spcAft>
            </a:pPr>
            <a:r>
              <a:rPr sz="1400" dirty="0">
                <a:solidFill>
                  <a:srgbClr val="3A3A3A"/>
                </a:solidFill>
                <a:latin typeface="QIVPNN+TimesNewRomanPSMT" panose="02000500000000000000"/>
                <a:cs typeface="QIVPNN+TimesNewRomanPSMT" panose="02000500000000000000"/>
              </a:rPr>
              <a:t>bekerja sendirian</a:t>
            </a:r>
            <a:r>
              <a:rPr sz="1400" spc="-11" dirty="0">
                <a:solidFill>
                  <a:srgbClr val="3A3A3A"/>
                </a:solidFill>
                <a:latin typeface="QIVPNN+TimesNewRomanPSMT" panose="02000500000000000000"/>
                <a:cs typeface="QIVPNN+TimesNewRomanPSMT" panose="02000500000000000000"/>
              </a:rPr>
              <a:t> </a:t>
            </a:r>
            <a:r>
              <a:rPr sz="1400" dirty="0">
                <a:solidFill>
                  <a:srgbClr val="3A3A3A"/>
                </a:solidFill>
                <a:latin typeface="QIVPNN+TimesNewRomanPSMT" panose="02000500000000000000"/>
                <a:cs typeface="QIVPNN+TimesNewRomanPSMT" panose="02000500000000000000"/>
              </a:rPr>
              <a:t>di</a:t>
            </a:r>
            <a:endParaRPr sz="1400" dirty="0">
              <a:solidFill>
                <a:srgbClr val="3A3A3A"/>
              </a:solidFill>
              <a:latin typeface="QIVPNN+TimesNewRomanPSMT" panose="02000500000000000000"/>
              <a:cs typeface="QIVPNN+TimesNewRomanPSMT" panose="02000500000000000000"/>
            </a:endParaRPr>
          </a:p>
        </p:txBody>
      </p:sp>
      <p:sp>
        <p:nvSpPr>
          <p:cNvPr id="7" name="object 7"/>
          <p:cNvSpPr txBox="1"/>
          <p:nvPr/>
        </p:nvSpPr>
        <p:spPr>
          <a:xfrm>
            <a:off x="4917358" y="4810683"/>
            <a:ext cx="1811281" cy="2461260"/>
          </a:xfrm>
          <a:prstGeom prst="rect">
            <a:avLst/>
          </a:prstGeom>
        </p:spPr>
        <p:txBody>
          <a:bodyPr vert="horz" wrap="square" lIns="0" tIns="0" rIns="0" bIns="0" rtlCol="0">
            <a:spAutoFit/>
          </a:bodyPr>
          <a:lstStyle/>
          <a:p>
            <a:pPr marL="0" marR="0">
              <a:lnSpc>
                <a:spcPts val="2655"/>
              </a:lnSpc>
              <a:spcBef>
                <a:spcPts val="0"/>
              </a:spcBef>
              <a:spcAft>
                <a:spcPts val="0"/>
              </a:spcAft>
            </a:pPr>
            <a:r>
              <a:rPr sz="1200" dirty="0">
                <a:solidFill>
                  <a:srgbClr val="3A3A3A"/>
                </a:solidFill>
                <a:latin typeface="QIVPNN+TimesNewRomanPSMT" panose="02000500000000000000"/>
                <a:cs typeface="QIVPNN+TimesNewRomanPSMT" panose="02000500000000000000"/>
              </a:rPr>
              <a:t>mengalami kontak</a:t>
            </a:r>
            <a:r>
              <a:rPr sz="1200" spc="-12" dirty="0">
                <a:solidFill>
                  <a:srgbClr val="3A3A3A"/>
                </a:solidFill>
                <a:latin typeface="QIVPNN+TimesNewRomanPSMT" panose="02000500000000000000"/>
                <a:cs typeface="QIVPNN+TimesNewRomanPSMT" panose="02000500000000000000"/>
              </a:rPr>
              <a:t> </a:t>
            </a:r>
            <a:r>
              <a:rPr sz="1200" dirty="0">
                <a:solidFill>
                  <a:srgbClr val="3A3A3A"/>
                </a:solidFill>
                <a:latin typeface="QIVPNN+TimesNewRomanPSMT" panose="02000500000000000000"/>
                <a:cs typeface="QIVPNN+TimesNewRomanPSMT" panose="02000500000000000000"/>
              </a:rPr>
              <a:t>langsung</a:t>
            </a:r>
            <a:endParaRPr sz="1200" dirty="0">
              <a:solidFill>
                <a:srgbClr val="3A3A3A"/>
              </a:solidFill>
              <a:latin typeface="QIVPNN+TimesNewRomanPSMT" panose="02000500000000000000"/>
              <a:cs typeface="QIVPNN+TimesNewRomanPSMT" panose="02000500000000000000"/>
            </a:endParaRPr>
          </a:p>
          <a:p>
            <a:pPr marL="0" marR="0">
              <a:lnSpc>
                <a:spcPts val="2655"/>
              </a:lnSpc>
              <a:spcBef>
                <a:spcPts val="170"/>
              </a:spcBef>
              <a:spcAft>
                <a:spcPts val="0"/>
              </a:spcAft>
            </a:pPr>
            <a:r>
              <a:rPr sz="1200" dirty="0">
                <a:solidFill>
                  <a:srgbClr val="3A3A3A"/>
                </a:solidFill>
                <a:latin typeface="QIVPNN+TimesNewRomanPSMT" panose="02000500000000000000"/>
                <a:cs typeface="QIVPNN+TimesNewRomanPSMT" panose="02000500000000000000"/>
              </a:rPr>
              <a:t>dengan bahan tersegut, bila</a:t>
            </a:r>
            <a:endParaRPr sz="1200" dirty="0">
              <a:solidFill>
                <a:srgbClr val="3A3A3A"/>
              </a:solidFill>
              <a:latin typeface="QIVPNN+TimesNewRomanPSMT" panose="02000500000000000000"/>
              <a:cs typeface="QIVPNN+TimesNewRomanPSMT" panose="02000500000000000000"/>
            </a:endParaRPr>
          </a:p>
          <a:p>
            <a:pPr marL="0" marR="0">
              <a:lnSpc>
                <a:spcPts val="2655"/>
              </a:lnSpc>
              <a:spcBef>
                <a:spcPts val="220"/>
              </a:spcBef>
              <a:spcAft>
                <a:spcPts val="0"/>
              </a:spcAft>
            </a:pPr>
            <a:r>
              <a:rPr sz="1200" dirty="0">
                <a:solidFill>
                  <a:srgbClr val="3A3A3A"/>
                </a:solidFill>
                <a:latin typeface="QIVPNN+TimesNewRomanPSMT" panose="02000500000000000000"/>
                <a:cs typeface="QIVPNN+TimesNewRomanPSMT" panose="02000500000000000000"/>
              </a:rPr>
              <a:t>memungkinkan</a:t>
            </a:r>
            <a:r>
              <a:rPr sz="1200" spc="-46" dirty="0">
                <a:solidFill>
                  <a:srgbClr val="3A3A3A"/>
                </a:solidFill>
                <a:latin typeface="QIVPNN+TimesNewRomanPSMT" panose="02000500000000000000"/>
                <a:cs typeface="QIVPNN+TimesNewRomanPSMT" panose="02000500000000000000"/>
              </a:rPr>
              <a:t> </a:t>
            </a:r>
            <a:r>
              <a:rPr sz="1200" dirty="0">
                <a:solidFill>
                  <a:srgbClr val="3A3A3A"/>
                </a:solidFill>
                <a:latin typeface="QIVPNN+TimesNewRomanPSMT" panose="02000500000000000000"/>
                <a:cs typeface="QIVPNN+TimesNewRomanPSMT" panose="02000500000000000000"/>
              </a:rPr>
              <a:t>bilas</a:t>
            </a:r>
            <a:r>
              <a:rPr sz="1200" spc="-40" dirty="0">
                <a:solidFill>
                  <a:srgbClr val="3A3A3A"/>
                </a:solidFill>
                <a:latin typeface="QIVPNN+TimesNewRomanPSMT" panose="02000500000000000000"/>
                <a:cs typeface="QIVPNN+TimesNewRomanPSMT" panose="02000500000000000000"/>
              </a:rPr>
              <a:t> </a:t>
            </a:r>
            <a:r>
              <a:rPr sz="1200" dirty="0">
                <a:solidFill>
                  <a:srgbClr val="3A3A3A"/>
                </a:solidFill>
                <a:latin typeface="QIVPNN+TimesNewRomanPSMT" panose="02000500000000000000"/>
                <a:cs typeface="QIVPNN+TimesNewRomanPSMT" panose="02000500000000000000"/>
              </a:rPr>
              <a:t>sampai</a:t>
            </a:r>
            <a:endParaRPr sz="1200" dirty="0">
              <a:solidFill>
                <a:srgbClr val="3A3A3A"/>
              </a:solidFill>
              <a:latin typeface="QIVPNN+TimesNewRomanPSMT" panose="02000500000000000000"/>
              <a:cs typeface="QIVPNN+TimesNewRomanPSMT" panose="02000500000000000000"/>
            </a:endParaRPr>
          </a:p>
          <a:p>
            <a:pPr marL="0" marR="0">
              <a:lnSpc>
                <a:spcPts val="2655"/>
              </a:lnSpc>
              <a:spcBef>
                <a:spcPts val="220"/>
              </a:spcBef>
              <a:spcAft>
                <a:spcPts val="0"/>
              </a:spcAft>
            </a:pPr>
            <a:r>
              <a:rPr sz="1200" dirty="0">
                <a:solidFill>
                  <a:srgbClr val="3A3A3A"/>
                </a:solidFill>
                <a:latin typeface="QIVPNN+TimesNewRomanPSMT" panose="02000500000000000000"/>
                <a:cs typeface="QIVPNN+TimesNewRomanPSMT" panose="02000500000000000000"/>
              </a:rPr>
              <a:t>bersih</a:t>
            </a:r>
            <a:endParaRPr sz="1200" dirty="0">
              <a:solidFill>
                <a:srgbClr val="3A3A3A"/>
              </a:solidFill>
              <a:latin typeface="QIVPNN+TimesNewRomanPSMT" panose="02000500000000000000"/>
              <a:cs typeface="QIVPNN+TimesNewRomanPSMT" panose="02000500000000000000"/>
            </a:endParaRPr>
          </a:p>
        </p:txBody>
      </p:sp>
      <p:sp>
        <p:nvSpPr>
          <p:cNvPr id="8" name="object 8"/>
          <p:cNvSpPr txBox="1"/>
          <p:nvPr/>
        </p:nvSpPr>
        <p:spPr>
          <a:xfrm>
            <a:off x="7359720" y="5237390"/>
            <a:ext cx="1599006" cy="1411605"/>
          </a:xfrm>
          <a:prstGeom prst="rect">
            <a:avLst/>
          </a:prstGeom>
        </p:spPr>
        <p:txBody>
          <a:bodyPr vert="horz" wrap="square" lIns="0" tIns="0" rIns="0" bIns="0" rtlCol="0">
            <a:spAutoFit/>
          </a:bodyPr>
          <a:lstStyle/>
          <a:p>
            <a:pPr marL="0" marR="0">
              <a:lnSpc>
                <a:spcPts val="2655"/>
              </a:lnSpc>
              <a:spcBef>
                <a:spcPts val="0"/>
              </a:spcBef>
              <a:spcAft>
                <a:spcPts val="0"/>
              </a:spcAft>
            </a:pPr>
            <a:r>
              <a:rPr sz="1200" dirty="0">
                <a:solidFill>
                  <a:srgbClr val="3A3A3A"/>
                </a:solidFill>
                <a:latin typeface="QIVPNN+TimesNewRomanPSMT" panose="02000500000000000000"/>
                <a:cs typeface="QIVPNN+TimesNewRomanPSMT" panose="02000500000000000000"/>
              </a:rPr>
              <a:t>4.</a:t>
            </a:r>
            <a:r>
              <a:rPr sz="1200" spc="-25" dirty="0">
                <a:solidFill>
                  <a:srgbClr val="3A3A3A"/>
                </a:solidFill>
                <a:latin typeface="QIVPNN+TimesNewRomanPSMT" panose="02000500000000000000"/>
                <a:cs typeface="QIVPNN+TimesNewRomanPSMT" panose="02000500000000000000"/>
              </a:rPr>
              <a:t> </a:t>
            </a:r>
            <a:r>
              <a:rPr sz="1200" dirty="0">
                <a:solidFill>
                  <a:srgbClr val="3A3A3A"/>
                </a:solidFill>
                <a:latin typeface="QIVPNN+TimesNewRomanPSMT" panose="02000500000000000000"/>
                <a:cs typeface="QIVPNN+TimesNewRomanPSMT" panose="02000500000000000000"/>
              </a:rPr>
              <a:t>Bila</a:t>
            </a:r>
            <a:r>
              <a:rPr sz="1200" spc="-23" dirty="0">
                <a:solidFill>
                  <a:srgbClr val="3A3A3A"/>
                </a:solidFill>
                <a:latin typeface="QIVPNN+TimesNewRomanPSMT" panose="02000500000000000000"/>
                <a:cs typeface="QIVPNN+TimesNewRomanPSMT" panose="02000500000000000000"/>
              </a:rPr>
              <a:t> </a:t>
            </a:r>
            <a:r>
              <a:rPr sz="1200" dirty="0">
                <a:solidFill>
                  <a:srgbClr val="3A3A3A"/>
                </a:solidFill>
                <a:latin typeface="QIVPNN+TimesNewRomanPSMT" panose="02000500000000000000"/>
                <a:cs typeface="QIVPNN+TimesNewRomanPSMT" panose="02000500000000000000"/>
              </a:rPr>
              <a:t>kena</a:t>
            </a:r>
            <a:r>
              <a:rPr sz="1200" spc="-28" dirty="0">
                <a:solidFill>
                  <a:srgbClr val="3A3A3A"/>
                </a:solidFill>
                <a:latin typeface="QIVPNN+TimesNewRomanPSMT" panose="02000500000000000000"/>
                <a:cs typeface="QIVPNN+TimesNewRomanPSMT" panose="02000500000000000000"/>
              </a:rPr>
              <a:t> </a:t>
            </a:r>
            <a:r>
              <a:rPr sz="1200" dirty="0">
                <a:solidFill>
                  <a:srgbClr val="3A3A3A"/>
                </a:solidFill>
                <a:latin typeface="QIVPNN+TimesNewRomanPSMT" panose="02000500000000000000"/>
                <a:cs typeface="QIVPNN+TimesNewRomanPSMT" panose="02000500000000000000"/>
              </a:rPr>
              <a:t>kulit,</a:t>
            </a:r>
            <a:r>
              <a:rPr sz="1200" spc="-25" dirty="0">
                <a:solidFill>
                  <a:srgbClr val="3A3A3A"/>
                </a:solidFill>
                <a:latin typeface="QIVPNN+TimesNewRomanPSMT" panose="02000500000000000000"/>
                <a:cs typeface="QIVPNN+TimesNewRomanPSMT" panose="02000500000000000000"/>
              </a:rPr>
              <a:t> </a:t>
            </a:r>
            <a:r>
              <a:rPr sz="1200" dirty="0">
                <a:solidFill>
                  <a:srgbClr val="3A3A3A"/>
                </a:solidFill>
                <a:latin typeface="QIVPNN+TimesNewRomanPSMT" panose="02000500000000000000"/>
                <a:cs typeface="QIVPNN+TimesNewRomanPSMT" panose="02000500000000000000"/>
              </a:rPr>
              <a:t>jangan</a:t>
            </a:r>
            <a:endParaRPr sz="1200" dirty="0">
              <a:solidFill>
                <a:srgbClr val="3A3A3A"/>
              </a:solidFill>
              <a:latin typeface="QIVPNN+TimesNewRomanPSMT" panose="02000500000000000000"/>
              <a:cs typeface="QIVPNN+TimesNewRomanPSMT" panose="02000500000000000000"/>
            </a:endParaRPr>
          </a:p>
          <a:p>
            <a:pPr marL="0" marR="0">
              <a:lnSpc>
                <a:spcPts val="2655"/>
              </a:lnSpc>
              <a:spcBef>
                <a:spcPts val="170"/>
              </a:spcBef>
              <a:spcAft>
                <a:spcPts val="0"/>
              </a:spcAft>
            </a:pPr>
            <a:r>
              <a:rPr sz="1200" dirty="0">
                <a:solidFill>
                  <a:srgbClr val="3A3A3A"/>
                </a:solidFill>
                <a:latin typeface="QIVPNN+TimesNewRomanPSMT" panose="02000500000000000000"/>
                <a:cs typeface="QIVPNN+TimesNewRomanPSMT" panose="02000500000000000000"/>
              </a:rPr>
              <a:t>digaruk, supaya tidak</a:t>
            </a:r>
            <a:endParaRPr sz="1200" dirty="0">
              <a:solidFill>
                <a:srgbClr val="3A3A3A"/>
              </a:solidFill>
              <a:latin typeface="QIVPNN+TimesNewRomanPSMT" panose="02000500000000000000"/>
              <a:cs typeface="QIVPNN+TimesNewRomanPSMT" panose="02000500000000000000"/>
            </a:endParaRPr>
          </a:p>
          <a:p>
            <a:pPr marL="0" marR="0">
              <a:lnSpc>
                <a:spcPts val="2655"/>
              </a:lnSpc>
              <a:spcBef>
                <a:spcPts val="220"/>
              </a:spcBef>
              <a:spcAft>
                <a:spcPts val="0"/>
              </a:spcAft>
            </a:pPr>
            <a:r>
              <a:rPr sz="1200" dirty="0">
                <a:solidFill>
                  <a:srgbClr val="3A3A3A"/>
                </a:solidFill>
                <a:latin typeface="QIVPNN+TimesNewRomanPSMT" panose="02000500000000000000"/>
                <a:cs typeface="QIVPNN+TimesNewRomanPSMT" panose="02000500000000000000"/>
              </a:rPr>
              <a:t>merata</a:t>
            </a:r>
            <a:endParaRPr sz="1200" dirty="0">
              <a:solidFill>
                <a:srgbClr val="3A3A3A"/>
              </a:solidFill>
              <a:latin typeface="QIVPNN+TimesNewRomanPSMT" panose="02000500000000000000"/>
              <a:cs typeface="QIVPNN+TimesNewRomanPSMT" panose="02000500000000000000"/>
            </a:endParaRPr>
          </a:p>
        </p:txBody>
      </p:sp>
      <p:sp>
        <p:nvSpPr>
          <p:cNvPr id="9" name="object 9"/>
          <p:cNvSpPr txBox="1"/>
          <p:nvPr/>
        </p:nvSpPr>
        <p:spPr>
          <a:xfrm>
            <a:off x="2456237" y="5563043"/>
            <a:ext cx="994543" cy="795020"/>
          </a:xfrm>
          <a:prstGeom prst="rect">
            <a:avLst/>
          </a:prstGeom>
        </p:spPr>
        <p:txBody>
          <a:bodyPr vert="horz" wrap="square" lIns="0" tIns="0" rIns="0" bIns="0" rtlCol="0">
            <a:spAutoFit/>
          </a:bodyPr>
          <a:lstStyle/>
          <a:p>
            <a:pPr marL="0" marR="0">
              <a:lnSpc>
                <a:spcPts val="3100"/>
              </a:lnSpc>
              <a:spcBef>
                <a:spcPts val="0"/>
              </a:spcBef>
              <a:spcAft>
                <a:spcPts val="0"/>
              </a:spcAft>
            </a:pPr>
            <a:r>
              <a:rPr sz="1400" dirty="0">
                <a:solidFill>
                  <a:srgbClr val="3A3A3A"/>
                </a:solidFill>
                <a:latin typeface="QIVPNN+TimesNewRomanPSMT" panose="02000500000000000000"/>
                <a:cs typeface="QIVPNN+TimesNewRomanPSMT" panose="02000500000000000000"/>
              </a:rPr>
              <a:t>laboratorium</a:t>
            </a:r>
            <a:endParaRPr sz="1400" dirty="0">
              <a:solidFill>
                <a:srgbClr val="3A3A3A"/>
              </a:solidFill>
              <a:latin typeface="QIVPNN+TimesNewRomanPSMT" panose="02000500000000000000"/>
              <a:cs typeface="QIVPNN+TimesNewRomanPSMT" panose="0200050000000000000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857250"/>
            <a:ext cx="9144000" cy="138430"/>
          </a:xfrm>
          <a:prstGeom prst="rect">
            <a:avLst/>
          </a:prstGeom>
          <a:blipFill>
            <a:blip r:embed="rId1" cstate="print"/>
            <a:stretch>
              <a:fillRect/>
            </a:stretch>
          </a:blipFill>
        </p:spPr>
        <p:txBody>
          <a:bodyPr wrap="square" lIns="0" tIns="0" rIns="0" bIns="0" rtlCol="0">
            <a:spAutoFit/>
          </a:bodyPr>
          <a:lstStyle/>
          <a:p>
            <a:endParaRPr sz="900"/>
          </a:p>
        </p:txBody>
      </p:sp>
      <p:sp>
        <p:nvSpPr>
          <p:cNvPr id="3" name="object 3"/>
          <p:cNvSpPr txBox="1"/>
          <p:nvPr/>
        </p:nvSpPr>
        <p:spPr>
          <a:xfrm>
            <a:off x="947337" y="1103514"/>
            <a:ext cx="7303776" cy="1362710"/>
          </a:xfrm>
          <a:prstGeom prst="rect">
            <a:avLst/>
          </a:prstGeom>
        </p:spPr>
        <p:txBody>
          <a:bodyPr vert="horz" wrap="square" lIns="0" tIns="0" rIns="0" bIns="0" rtlCol="0">
            <a:spAutoFit/>
          </a:bodyPr>
          <a:lstStyle/>
          <a:p>
            <a:pPr marL="0" marR="0">
              <a:lnSpc>
                <a:spcPts val="5315"/>
              </a:lnSpc>
              <a:spcBef>
                <a:spcPts val="0"/>
              </a:spcBef>
              <a:spcAft>
                <a:spcPts val="0"/>
              </a:spcAft>
            </a:pPr>
            <a:r>
              <a:rPr sz="2400" dirty="0">
                <a:solidFill>
                  <a:srgbClr val="0083B3"/>
                </a:solidFill>
                <a:latin typeface="QIVPNN+TimesNewRomanPSMT" panose="02000500000000000000"/>
                <a:cs typeface="QIVPNN+TimesNewRomanPSMT" panose="02000500000000000000"/>
              </a:rPr>
              <a:t>Bila</a:t>
            </a:r>
            <a:r>
              <a:rPr sz="2400" spc="18" dirty="0">
                <a:solidFill>
                  <a:srgbClr val="0083B3"/>
                </a:solidFill>
                <a:latin typeface="QIVPNN+TimesNewRomanPSMT" panose="02000500000000000000"/>
                <a:cs typeface="QIVPNN+TimesNewRomanPSMT" panose="02000500000000000000"/>
              </a:rPr>
              <a:t> </a:t>
            </a:r>
            <a:r>
              <a:rPr sz="2400" dirty="0">
                <a:solidFill>
                  <a:srgbClr val="0083B3"/>
                </a:solidFill>
                <a:latin typeface="QIVPNN+TimesNewRomanPSMT" panose="02000500000000000000"/>
                <a:cs typeface="QIVPNN+TimesNewRomanPSMT" panose="02000500000000000000"/>
              </a:rPr>
              <a:t>hal itu terjadi</a:t>
            </a:r>
            <a:r>
              <a:rPr sz="2400" spc="31" dirty="0">
                <a:solidFill>
                  <a:srgbClr val="0083B3"/>
                </a:solidFill>
                <a:latin typeface="QIVPNN+TimesNewRomanPSMT" panose="02000500000000000000"/>
                <a:cs typeface="QIVPNN+TimesNewRomanPSMT" panose="02000500000000000000"/>
              </a:rPr>
              <a:t> </a:t>
            </a:r>
            <a:r>
              <a:rPr sz="2400" dirty="0">
                <a:solidFill>
                  <a:srgbClr val="0083B3"/>
                </a:solidFill>
                <a:latin typeface="QIVPNN+TimesNewRomanPSMT" panose="02000500000000000000"/>
                <a:cs typeface="QIVPNN+TimesNewRomanPSMT" panose="02000500000000000000"/>
              </a:rPr>
              <a:t>maka perhatikan hal-hal sebagai berikut:</a:t>
            </a:r>
            <a:endParaRPr sz="2400" dirty="0">
              <a:solidFill>
                <a:srgbClr val="0083B3"/>
              </a:solidFill>
              <a:latin typeface="QIVPNN+TimesNewRomanPSMT" panose="02000500000000000000"/>
              <a:cs typeface="QIVPNN+TimesNewRomanPSMT" panose="02000500000000000000"/>
            </a:endParaRPr>
          </a:p>
        </p:txBody>
      </p:sp>
      <p:sp>
        <p:nvSpPr>
          <p:cNvPr id="4" name="object 4"/>
          <p:cNvSpPr txBox="1"/>
          <p:nvPr/>
        </p:nvSpPr>
        <p:spPr>
          <a:xfrm>
            <a:off x="375836" y="4436027"/>
            <a:ext cx="1658499" cy="680720"/>
          </a:xfrm>
          <a:prstGeom prst="rect">
            <a:avLst/>
          </a:prstGeom>
        </p:spPr>
        <p:txBody>
          <a:bodyPr vert="horz" wrap="square" lIns="0" tIns="0" rIns="0" bIns="0" rtlCol="0">
            <a:spAutoFit/>
          </a:bodyPr>
          <a:lstStyle/>
          <a:p>
            <a:pPr marL="0" marR="0">
              <a:lnSpc>
                <a:spcPts val="2655"/>
              </a:lnSpc>
              <a:spcBef>
                <a:spcPts val="0"/>
              </a:spcBef>
              <a:spcAft>
                <a:spcPts val="0"/>
              </a:spcAft>
            </a:pPr>
            <a:r>
              <a:rPr sz="1200" dirty="0">
                <a:solidFill>
                  <a:srgbClr val="3A3A3A"/>
                </a:solidFill>
                <a:latin typeface="QIVPNN+TimesNewRomanPSMT" panose="02000500000000000000"/>
                <a:cs typeface="QIVPNN+TimesNewRomanPSMT" panose="02000500000000000000"/>
              </a:rPr>
              <a:t>5.</a:t>
            </a:r>
            <a:r>
              <a:rPr sz="1200" spc="-20" dirty="0">
                <a:solidFill>
                  <a:srgbClr val="3A3A3A"/>
                </a:solidFill>
                <a:latin typeface="QIVPNN+TimesNewRomanPSMT" panose="02000500000000000000"/>
                <a:cs typeface="QIVPNN+TimesNewRomanPSMT" panose="02000500000000000000"/>
              </a:rPr>
              <a:t> </a:t>
            </a:r>
            <a:r>
              <a:rPr sz="1200" dirty="0">
                <a:solidFill>
                  <a:srgbClr val="3A3A3A"/>
                </a:solidFill>
                <a:latin typeface="QIVPNN+TimesNewRomanPSMT" panose="02000500000000000000"/>
                <a:cs typeface="QIVPNN+TimesNewRomanPSMT" panose="02000500000000000000"/>
              </a:rPr>
              <a:t>Bawaah</a:t>
            </a:r>
            <a:r>
              <a:rPr sz="1200" spc="-14" dirty="0">
                <a:solidFill>
                  <a:srgbClr val="3A3A3A"/>
                </a:solidFill>
                <a:latin typeface="QIVPNN+TimesNewRomanPSMT" panose="02000500000000000000"/>
                <a:cs typeface="QIVPNN+TimesNewRomanPSMT" panose="02000500000000000000"/>
              </a:rPr>
              <a:t> </a:t>
            </a:r>
            <a:r>
              <a:rPr sz="1200" dirty="0">
                <a:solidFill>
                  <a:srgbClr val="3A3A3A"/>
                </a:solidFill>
                <a:latin typeface="QIVPNN+TimesNewRomanPSMT" panose="02000500000000000000"/>
                <a:cs typeface="QIVPNN+TimesNewRomanPSMT" panose="02000500000000000000"/>
              </a:rPr>
              <a:t>keluar</a:t>
            </a:r>
            <a:r>
              <a:rPr sz="1200" spc="-21" dirty="0">
                <a:solidFill>
                  <a:srgbClr val="3A3A3A"/>
                </a:solidFill>
                <a:latin typeface="QIVPNN+TimesNewRomanPSMT" panose="02000500000000000000"/>
                <a:cs typeface="QIVPNN+TimesNewRomanPSMT" panose="02000500000000000000"/>
              </a:rPr>
              <a:t> </a:t>
            </a:r>
            <a:r>
              <a:rPr sz="1200" dirty="0">
                <a:solidFill>
                  <a:srgbClr val="3A3A3A"/>
                </a:solidFill>
                <a:latin typeface="QIVPNN+TimesNewRomanPSMT" panose="02000500000000000000"/>
                <a:cs typeface="QIVPNN+TimesNewRomanPSMT" panose="02000500000000000000"/>
              </a:rPr>
              <a:t>ruangan</a:t>
            </a:r>
            <a:endParaRPr sz="1200" dirty="0">
              <a:solidFill>
                <a:srgbClr val="3A3A3A"/>
              </a:solidFill>
              <a:latin typeface="QIVPNN+TimesNewRomanPSMT" panose="02000500000000000000"/>
              <a:cs typeface="QIVPNN+TimesNewRomanPSMT" panose="02000500000000000000"/>
            </a:endParaRPr>
          </a:p>
        </p:txBody>
      </p:sp>
      <p:sp>
        <p:nvSpPr>
          <p:cNvPr id="5" name="object 5"/>
          <p:cNvSpPr txBox="1"/>
          <p:nvPr/>
        </p:nvSpPr>
        <p:spPr>
          <a:xfrm>
            <a:off x="375837" y="4618906"/>
            <a:ext cx="1436776" cy="1042670"/>
          </a:xfrm>
          <a:prstGeom prst="rect">
            <a:avLst/>
          </a:prstGeom>
        </p:spPr>
        <p:txBody>
          <a:bodyPr vert="horz" wrap="square" lIns="0" tIns="0" rIns="0" bIns="0" rtlCol="0">
            <a:spAutoFit/>
          </a:bodyPr>
          <a:lstStyle/>
          <a:p>
            <a:pPr marL="0" marR="0">
              <a:lnSpc>
                <a:spcPts val="2655"/>
              </a:lnSpc>
              <a:spcBef>
                <a:spcPts val="0"/>
              </a:spcBef>
              <a:spcAft>
                <a:spcPts val="0"/>
              </a:spcAft>
            </a:pPr>
            <a:r>
              <a:rPr sz="1200" dirty="0">
                <a:solidFill>
                  <a:srgbClr val="3A3A3A"/>
                </a:solidFill>
                <a:latin typeface="QIVPNN+TimesNewRomanPSMT" panose="02000500000000000000"/>
                <a:cs typeface="QIVPNN+TimesNewRomanPSMT" panose="02000500000000000000"/>
              </a:rPr>
              <a:t>korban supaya banyak</a:t>
            </a:r>
            <a:endParaRPr sz="1200" dirty="0">
              <a:solidFill>
                <a:srgbClr val="3A3A3A"/>
              </a:solidFill>
              <a:latin typeface="QIVPNN+TimesNewRomanPSMT" panose="02000500000000000000"/>
              <a:cs typeface="QIVPNN+TimesNewRomanPSMT" panose="02000500000000000000"/>
            </a:endParaRPr>
          </a:p>
          <a:p>
            <a:pPr marL="0" marR="0">
              <a:lnSpc>
                <a:spcPts val="2655"/>
              </a:lnSpc>
              <a:spcBef>
                <a:spcPts val="170"/>
              </a:spcBef>
              <a:spcAft>
                <a:spcPts val="0"/>
              </a:spcAft>
            </a:pPr>
            <a:r>
              <a:rPr sz="1200" dirty="0">
                <a:solidFill>
                  <a:srgbClr val="3A3A3A"/>
                </a:solidFill>
                <a:latin typeface="QIVPNN+TimesNewRomanPSMT" panose="02000500000000000000"/>
                <a:cs typeface="QIVPNN+TimesNewRomanPSMT" panose="02000500000000000000"/>
              </a:rPr>
              <a:t>menghirup</a:t>
            </a:r>
            <a:r>
              <a:rPr sz="1200" spc="-14" dirty="0">
                <a:solidFill>
                  <a:srgbClr val="3A3A3A"/>
                </a:solidFill>
                <a:latin typeface="QIVPNN+TimesNewRomanPSMT" panose="02000500000000000000"/>
                <a:cs typeface="QIVPNN+TimesNewRomanPSMT" panose="02000500000000000000"/>
              </a:rPr>
              <a:t> </a:t>
            </a:r>
            <a:r>
              <a:rPr sz="1200" dirty="0">
                <a:solidFill>
                  <a:srgbClr val="3A3A3A"/>
                </a:solidFill>
                <a:latin typeface="QIVPNN+TimesNewRomanPSMT" panose="02000500000000000000"/>
                <a:cs typeface="QIVPNN+TimesNewRomanPSMT" panose="02000500000000000000"/>
              </a:rPr>
              <a:t>oksigen.</a:t>
            </a:r>
            <a:endParaRPr sz="1200" dirty="0">
              <a:solidFill>
                <a:srgbClr val="3A3A3A"/>
              </a:solidFill>
              <a:latin typeface="QIVPNN+TimesNewRomanPSMT" panose="02000500000000000000"/>
              <a:cs typeface="QIVPNN+TimesNewRomanPSMT" panose="02000500000000000000"/>
            </a:endParaRPr>
          </a:p>
        </p:txBody>
      </p:sp>
      <p:sp>
        <p:nvSpPr>
          <p:cNvPr id="6" name="object 6"/>
          <p:cNvSpPr txBox="1"/>
          <p:nvPr/>
        </p:nvSpPr>
        <p:spPr>
          <a:xfrm>
            <a:off x="4401179" y="4623949"/>
            <a:ext cx="2811743" cy="1042670"/>
          </a:xfrm>
          <a:prstGeom prst="rect">
            <a:avLst/>
          </a:prstGeom>
        </p:spPr>
        <p:txBody>
          <a:bodyPr vert="horz" wrap="square" lIns="0" tIns="0" rIns="0" bIns="0" rtlCol="0">
            <a:spAutoFit/>
          </a:bodyPr>
          <a:lstStyle/>
          <a:p>
            <a:pPr marL="0" marR="0">
              <a:lnSpc>
                <a:spcPts val="2655"/>
              </a:lnSpc>
              <a:spcBef>
                <a:spcPts val="0"/>
              </a:spcBef>
              <a:spcAft>
                <a:spcPts val="0"/>
              </a:spcAft>
            </a:pPr>
            <a:r>
              <a:rPr sz="1200" dirty="0">
                <a:solidFill>
                  <a:srgbClr val="3A3A3A"/>
                </a:solidFill>
                <a:latin typeface="QIVPNN+TimesNewRomanPSMT" panose="02000500000000000000"/>
                <a:cs typeface="QIVPNN+TimesNewRomanPSMT" panose="02000500000000000000"/>
              </a:rPr>
              <a:t>6. Bila</a:t>
            </a:r>
            <a:r>
              <a:rPr sz="1200" spc="10" dirty="0">
                <a:solidFill>
                  <a:srgbClr val="3A3A3A"/>
                </a:solidFill>
                <a:latin typeface="QIVPNN+TimesNewRomanPSMT" panose="02000500000000000000"/>
                <a:cs typeface="QIVPNN+TimesNewRomanPSMT" panose="02000500000000000000"/>
              </a:rPr>
              <a:t> </a:t>
            </a:r>
            <a:r>
              <a:rPr sz="1200" dirty="0">
                <a:solidFill>
                  <a:srgbClr val="3A3A3A"/>
                </a:solidFill>
                <a:latin typeface="QIVPNN+TimesNewRomanPSMT" panose="02000500000000000000"/>
                <a:cs typeface="QIVPNN+TimesNewRomanPSMT" panose="02000500000000000000"/>
              </a:rPr>
              <a:t>mengkawatirkan</a:t>
            </a:r>
            <a:r>
              <a:rPr sz="1200" spc="11" dirty="0">
                <a:solidFill>
                  <a:srgbClr val="3A3A3A"/>
                </a:solidFill>
                <a:latin typeface="QIVPNN+TimesNewRomanPSMT" panose="02000500000000000000"/>
                <a:cs typeface="QIVPNN+TimesNewRomanPSMT" panose="02000500000000000000"/>
              </a:rPr>
              <a:t> </a:t>
            </a:r>
            <a:r>
              <a:rPr sz="1200" dirty="0">
                <a:solidFill>
                  <a:srgbClr val="3A3A3A"/>
                </a:solidFill>
                <a:latin typeface="QIVPNN+TimesNewRomanPSMT" panose="02000500000000000000"/>
                <a:cs typeface="QIVPNN+TimesNewRomanPSMT" panose="02000500000000000000"/>
              </a:rPr>
              <a:t>kesehatannya</a:t>
            </a:r>
            <a:r>
              <a:rPr sz="1200" spc="17" dirty="0">
                <a:solidFill>
                  <a:srgbClr val="3A3A3A"/>
                </a:solidFill>
                <a:latin typeface="QIVPNN+TimesNewRomanPSMT" panose="02000500000000000000"/>
                <a:cs typeface="QIVPNN+TimesNewRomanPSMT" panose="02000500000000000000"/>
              </a:rPr>
              <a:t> </a:t>
            </a:r>
            <a:r>
              <a:rPr sz="1200" dirty="0">
                <a:solidFill>
                  <a:srgbClr val="3A3A3A"/>
                </a:solidFill>
                <a:latin typeface="QIVPNN+TimesNewRomanPSMT" panose="02000500000000000000"/>
                <a:cs typeface="QIVPNN+TimesNewRomanPSMT" panose="02000500000000000000"/>
              </a:rPr>
              <a:t>segera</a:t>
            </a:r>
            <a:endParaRPr sz="1200" dirty="0">
              <a:solidFill>
                <a:srgbClr val="3A3A3A"/>
              </a:solidFill>
              <a:latin typeface="QIVPNN+TimesNewRomanPSMT" panose="02000500000000000000"/>
              <a:cs typeface="QIVPNN+TimesNewRomanPSMT" panose="02000500000000000000"/>
            </a:endParaRPr>
          </a:p>
          <a:p>
            <a:pPr marL="0" marR="0">
              <a:lnSpc>
                <a:spcPts val="2655"/>
              </a:lnSpc>
              <a:spcBef>
                <a:spcPts val="170"/>
              </a:spcBef>
              <a:spcAft>
                <a:spcPts val="0"/>
              </a:spcAft>
            </a:pPr>
            <a:r>
              <a:rPr sz="1200" dirty="0">
                <a:solidFill>
                  <a:srgbClr val="3A3A3A"/>
                </a:solidFill>
                <a:latin typeface="QIVPNN+TimesNewRomanPSMT" panose="02000500000000000000"/>
                <a:cs typeface="QIVPNN+TimesNewRomanPSMT" panose="02000500000000000000"/>
              </a:rPr>
              <a:t>hubungi paramedik secepatnya.</a:t>
            </a:r>
            <a:endParaRPr sz="1200" dirty="0">
              <a:solidFill>
                <a:srgbClr val="3A3A3A"/>
              </a:solidFill>
              <a:latin typeface="QIVPNN+TimesNewRomanPSMT" panose="02000500000000000000"/>
              <a:cs typeface="QIVPNN+TimesNewRomanPSMT" panose="0200050000000000000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857250"/>
            <a:ext cx="9144000" cy="138430"/>
          </a:xfrm>
          <a:prstGeom prst="rect">
            <a:avLst/>
          </a:prstGeom>
          <a:blipFill>
            <a:blip r:embed="rId1" cstate="print"/>
            <a:stretch>
              <a:fillRect/>
            </a:stretch>
          </a:blipFill>
        </p:spPr>
        <p:txBody>
          <a:bodyPr wrap="square" lIns="0" tIns="0" rIns="0" bIns="0" rtlCol="0">
            <a:spAutoFit/>
          </a:bodyPr>
          <a:lstStyle/>
          <a:p>
            <a:endParaRPr sz="900"/>
          </a:p>
        </p:txBody>
      </p:sp>
      <p:sp>
        <p:nvSpPr>
          <p:cNvPr id="3" name="object 3"/>
          <p:cNvSpPr txBox="1"/>
          <p:nvPr/>
        </p:nvSpPr>
        <p:spPr>
          <a:xfrm>
            <a:off x="1584363" y="1083493"/>
            <a:ext cx="6032104" cy="1533525"/>
          </a:xfrm>
          <a:prstGeom prst="rect">
            <a:avLst/>
          </a:prstGeom>
        </p:spPr>
        <p:txBody>
          <a:bodyPr vert="horz" wrap="square" lIns="0" tIns="0" rIns="0" bIns="0" rtlCol="0">
            <a:spAutoFit/>
          </a:bodyPr>
          <a:lstStyle/>
          <a:p>
            <a:pPr marL="0" marR="0">
              <a:lnSpc>
                <a:spcPts val="5980"/>
              </a:lnSpc>
              <a:spcBef>
                <a:spcPts val="0"/>
              </a:spcBef>
              <a:spcAft>
                <a:spcPts val="0"/>
              </a:spcAft>
            </a:pPr>
            <a:r>
              <a:rPr sz="2700" dirty="0">
                <a:solidFill>
                  <a:srgbClr val="0083B3"/>
                </a:solidFill>
                <a:latin typeface="QIVPNN+TimesNewRomanPSMT" panose="02000500000000000000"/>
                <a:cs typeface="QIVPNN+TimesNewRomanPSMT" panose="02000500000000000000"/>
              </a:rPr>
              <a:t>Apa</a:t>
            </a:r>
            <a:r>
              <a:rPr sz="2700" spc="-15" dirty="0">
                <a:solidFill>
                  <a:srgbClr val="0083B3"/>
                </a:solidFill>
                <a:latin typeface="QIVPNN+TimesNewRomanPSMT" panose="02000500000000000000"/>
                <a:cs typeface="QIVPNN+TimesNewRomanPSMT" panose="02000500000000000000"/>
              </a:rPr>
              <a:t> </a:t>
            </a:r>
            <a:r>
              <a:rPr sz="2700" dirty="0">
                <a:solidFill>
                  <a:srgbClr val="0083B3"/>
                </a:solidFill>
                <a:latin typeface="QIVPNN+TimesNewRomanPSMT" panose="02000500000000000000"/>
                <a:cs typeface="QIVPNN+TimesNewRomanPSMT" panose="02000500000000000000"/>
              </a:rPr>
              <a:t>yang dilakukan bila </a:t>
            </a:r>
            <a:r>
              <a:rPr sz="2700" spc="-12" dirty="0">
                <a:solidFill>
                  <a:srgbClr val="0083B3"/>
                </a:solidFill>
                <a:latin typeface="QIVPNN+TimesNewRomanPSMT" panose="02000500000000000000"/>
                <a:cs typeface="QIVPNN+TimesNewRomanPSMT" panose="02000500000000000000"/>
              </a:rPr>
              <a:t>terjadi</a:t>
            </a:r>
            <a:r>
              <a:rPr sz="2700" dirty="0">
                <a:solidFill>
                  <a:srgbClr val="0083B3"/>
                </a:solidFill>
                <a:latin typeface="QIVPNN+TimesNewRomanPSMT" panose="02000500000000000000"/>
                <a:cs typeface="QIVPNN+TimesNewRomanPSMT" panose="02000500000000000000"/>
              </a:rPr>
              <a:t> kebakaran?</a:t>
            </a:r>
            <a:endParaRPr sz="2700" dirty="0">
              <a:solidFill>
                <a:srgbClr val="0083B3"/>
              </a:solidFill>
              <a:latin typeface="QIVPNN+TimesNewRomanPSMT" panose="02000500000000000000"/>
              <a:cs typeface="QIVPNN+TimesNewRomanPSMT" panose="02000500000000000000"/>
            </a:endParaRPr>
          </a:p>
        </p:txBody>
      </p:sp>
      <p:sp>
        <p:nvSpPr>
          <p:cNvPr id="4" name="object 4"/>
          <p:cNvSpPr txBox="1"/>
          <p:nvPr/>
        </p:nvSpPr>
        <p:spPr>
          <a:xfrm>
            <a:off x="539832" y="4442922"/>
            <a:ext cx="1509306" cy="1021715"/>
          </a:xfrm>
          <a:prstGeom prst="rect">
            <a:avLst/>
          </a:prstGeom>
        </p:spPr>
        <p:txBody>
          <a:bodyPr vert="horz" wrap="square" lIns="0" tIns="0" rIns="0" bIns="0" rtlCol="0">
            <a:spAutoFit/>
          </a:bodyPr>
          <a:lstStyle/>
          <a:p>
            <a:pPr marL="0" marR="0">
              <a:lnSpc>
                <a:spcPts val="3985"/>
              </a:lnSpc>
              <a:spcBef>
                <a:spcPts val="0"/>
              </a:spcBef>
              <a:spcAft>
                <a:spcPts val="0"/>
              </a:spcAft>
            </a:pPr>
            <a:r>
              <a:rPr dirty="0">
                <a:solidFill>
                  <a:srgbClr val="3A3A3A"/>
                </a:solidFill>
                <a:latin typeface="QIVPNN+TimesNewRomanPSMT" panose="02000500000000000000"/>
                <a:cs typeface="QIVPNN+TimesNewRomanPSMT" panose="02000500000000000000"/>
              </a:rPr>
              <a:t>1.</a:t>
            </a:r>
            <a:r>
              <a:rPr spc="-40" dirty="0">
                <a:solidFill>
                  <a:srgbClr val="3A3A3A"/>
                </a:solidFill>
                <a:latin typeface="QIVPNN+TimesNewRomanPSMT" panose="02000500000000000000"/>
                <a:cs typeface="QIVPNN+TimesNewRomanPSMT" panose="02000500000000000000"/>
              </a:rPr>
              <a:t> </a:t>
            </a:r>
            <a:r>
              <a:rPr dirty="0">
                <a:solidFill>
                  <a:srgbClr val="3A3A3A"/>
                </a:solidFill>
                <a:latin typeface="QIVPNN+TimesNewRomanPSMT" panose="02000500000000000000"/>
                <a:cs typeface="QIVPNN+TimesNewRomanPSMT" panose="02000500000000000000"/>
              </a:rPr>
              <a:t>Jangan</a:t>
            </a:r>
            <a:r>
              <a:rPr spc="-23" dirty="0">
                <a:solidFill>
                  <a:srgbClr val="3A3A3A"/>
                </a:solidFill>
                <a:latin typeface="QIVPNN+TimesNewRomanPSMT" panose="02000500000000000000"/>
                <a:cs typeface="QIVPNN+TimesNewRomanPSMT" panose="02000500000000000000"/>
              </a:rPr>
              <a:t> </a:t>
            </a:r>
            <a:r>
              <a:rPr dirty="0">
                <a:solidFill>
                  <a:srgbClr val="3A3A3A"/>
                </a:solidFill>
                <a:latin typeface="QIVPNN+TimesNewRomanPSMT" panose="02000500000000000000"/>
                <a:cs typeface="QIVPNN+TimesNewRomanPSMT" panose="02000500000000000000"/>
              </a:rPr>
              <a:t>Panik</a:t>
            </a:r>
            <a:endParaRPr dirty="0">
              <a:solidFill>
                <a:srgbClr val="3A3A3A"/>
              </a:solidFill>
              <a:latin typeface="QIVPNN+TimesNewRomanPSMT" panose="02000500000000000000"/>
              <a:cs typeface="QIVPNN+TimesNewRomanPSMT" panose="02000500000000000000"/>
            </a:endParaRPr>
          </a:p>
        </p:txBody>
      </p:sp>
      <p:sp>
        <p:nvSpPr>
          <p:cNvPr id="5" name="object 5"/>
          <p:cNvSpPr txBox="1"/>
          <p:nvPr/>
        </p:nvSpPr>
        <p:spPr>
          <a:xfrm>
            <a:off x="4883112" y="4441348"/>
            <a:ext cx="2104439" cy="3346450"/>
          </a:xfrm>
          <a:prstGeom prst="rect">
            <a:avLst/>
          </a:prstGeom>
        </p:spPr>
        <p:txBody>
          <a:bodyPr vert="horz" wrap="square" lIns="0" tIns="0" rIns="0" bIns="0" rtlCol="0">
            <a:spAutoFit/>
          </a:bodyPr>
          <a:lstStyle/>
          <a:p>
            <a:pPr marL="0" marR="0">
              <a:lnSpc>
                <a:spcPts val="3545"/>
              </a:lnSpc>
              <a:spcBef>
                <a:spcPts val="0"/>
              </a:spcBef>
              <a:spcAft>
                <a:spcPts val="0"/>
              </a:spcAft>
            </a:pPr>
            <a:r>
              <a:rPr sz="1600" dirty="0">
                <a:solidFill>
                  <a:srgbClr val="3A3A3A"/>
                </a:solidFill>
                <a:latin typeface="QIVPNN+TimesNewRomanPSMT" panose="02000500000000000000"/>
                <a:cs typeface="QIVPNN+TimesNewRomanPSMT" panose="02000500000000000000"/>
              </a:rPr>
              <a:t>3. </a:t>
            </a:r>
            <a:r>
              <a:rPr sz="1600" dirty="0">
                <a:solidFill>
                  <a:srgbClr val="0083B3"/>
                </a:solidFill>
                <a:latin typeface="QIVPNN+TimesNewRomanPSMT" panose="02000500000000000000"/>
                <a:cs typeface="QIVPNN+TimesNewRomanPSMT" panose="02000500000000000000"/>
              </a:rPr>
              <a:t>. </a:t>
            </a:r>
            <a:r>
              <a:rPr sz="1600" dirty="0">
                <a:solidFill>
                  <a:srgbClr val="3A3A3A"/>
                </a:solidFill>
                <a:latin typeface="QIVPNN+TimesNewRomanPSMT" panose="02000500000000000000"/>
                <a:cs typeface="QIVPNN+TimesNewRomanPSMT" panose="02000500000000000000"/>
              </a:rPr>
              <a:t>Identifikasi</a:t>
            </a:r>
            <a:r>
              <a:rPr sz="1600" spc="11" dirty="0">
                <a:solidFill>
                  <a:srgbClr val="3A3A3A"/>
                </a:solidFill>
                <a:latin typeface="QIVPNN+TimesNewRomanPSMT" panose="02000500000000000000"/>
                <a:cs typeface="QIVPNN+TimesNewRomanPSMT" panose="02000500000000000000"/>
              </a:rPr>
              <a:t> </a:t>
            </a:r>
            <a:r>
              <a:rPr sz="1600" dirty="0">
                <a:solidFill>
                  <a:srgbClr val="3A3A3A"/>
                </a:solidFill>
                <a:latin typeface="QIVPNN+TimesNewRomanPSMT" panose="02000500000000000000"/>
                <a:cs typeface="QIVPNN+TimesNewRomanPSMT" panose="02000500000000000000"/>
              </a:rPr>
              <a:t>bahan</a:t>
            </a:r>
            <a:endParaRPr sz="1600" dirty="0">
              <a:solidFill>
                <a:srgbClr val="3A3A3A"/>
              </a:solidFill>
              <a:latin typeface="QIVPNN+TimesNewRomanPSMT" panose="02000500000000000000"/>
              <a:cs typeface="QIVPNN+TimesNewRomanPSMT" panose="02000500000000000000"/>
            </a:endParaRPr>
          </a:p>
          <a:p>
            <a:pPr marL="0" marR="0">
              <a:lnSpc>
                <a:spcPts val="3545"/>
              </a:lnSpc>
              <a:spcBef>
                <a:spcPts val="345"/>
              </a:spcBef>
              <a:spcAft>
                <a:spcPts val="0"/>
              </a:spcAft>
            </a:pPr>
            <a:r>
              <a:rPr sz="1600" dirty="0">
                <a:solidFill>
                  <a:srgbClr val="3A3A3A"/>
                </a:solidFill>
                <a:latin typeface="QIVPNN+TimesNewRomanPSMT" panose="02000500000000000000"/>
                <a:cs typeface="QIVPNN+TimesNewRomanPSMT" panose="02000500000000000000"/>
              </a:rPr>
              <a:t>yang terbakar (kelas</a:t>
            </a:r>
            <a:r>
              <a:rPr sz="1600" spc="-175" dirty="0">
                <a:solidFill>
                  <a:srgbClr val="3A3A3A"/>
                </a:solidFill>
                <a:latin typeface="QIVPNN+TimesNewRomanPSMT" panose="02000500000000000000"/>
                <a:cs typeface="QIVPNN+TimesNewRomanPSMT" panose="02000500000000000000"/>
              </a:rPr>
              <a:t> </a:t>
            </a:r>
            <a:r>
              <a:rPr sz="1600" dirty="0">
                <a:solidFill>
                  <a:srgbClr val="3A3A3A"/>
                </a:solidFill>
                <a:latin typeface="QIVPNN+TimesNewRomanPSMT" panose="02000500000000000000"/>
                <a:cs typeface="QIVPNN+TimesNewRomanPSMT" panose="02000500000000000000"/>
              </a:rPr>
              <a:t>A;B</a:t>
            </a:r>
            <a:endParaRPr sz="1600" dirty="0">
              <a:solidFill>
                <a:srgbClr val="3A3A3A"/>
              </a:solidFill>
              <a:latin typeface="QIVPNN+TimesNewRomanPSMT" panose="02000500000000000000"/>
              <a:cs typeface="QIVPNN+TimesNewRomanPSMT" panose="02000500000000000000"/>
            </a:endParaRPr>
          </a:p>
          <a:p>
            <a:pPr marL="0" marR="0">
              <a:lnSpc>
                <a:spcPts val="3545"/>
              </a:lnSpc>
              <a:spcBef>
                <a:spcPts val="295"/>
              </a:spcBef>
              <a:spcAft>
                <a:spcPts val="0"/>
              </a:spcAft>
            </a:pPr>
            <a:r>
              <a:rPr sz="1600" dirty="0">
                <a:solidFill>
                  <a:srgbClr val="3A3A3A"/>
                </a:solidFill>
                <a:latin typeface="QIVPNN+TimesNewRomanPSMT" panose="02000500000000000000"/>
                <a:cs typeface="QIVPNN+TimesNewRomanPSMT" panose="02000500000000000000"/>
              </a:rPr>
              <a:t>atau</a:t>
            </a:r>
            <a:r>
              <a:rPr sz="1600" spc="18" dirty="0">
                <a:solidFill>
                  <a:srgbClr val="3A3A3A"/>
                </a:solidFill>
                <a:latin typeface="QIVPNN+TimesNewRomanPSMT" panose="02000500000000000000"/>
                <a:cs typeface="QIVPNN+TimesNewRomanPSMT" panose="02000500000000000000"/>
              </a:rPr>
              <a:t> </a:t>
            </a:r>
            <a:r>
              <a:rPr sz="1600" dirty="0">
                <a:solidFill>
                  <a:srgbClr val="3A3A3A"/>
                </a:solidFill>
                <a:latin typeface="QIVPNN+TimesNewRomanPSMT" panose="02000500000000000000"/>
                <a:cs typeface="QIVPNN+TimesNewRomanPSMT" panose="02000500000000000000"/>
              </a:rPr>
              <a:t>C), padamkan</a:t>
            </a:r>
            <a:endParaRPr sz="1600" dirty="0">
              <a:solidFill>
                <a:srgbClr val="3A3A3A"/>
              </a:solidFill>
              <a:latin typeface="QIVPNN+TimesNewRomanPSMT" panose="02000500000000000000"/>
              <a:cs typeface="QIVPNN+TimesNewRomanPSMT" panose="02000500000000000000"/>
            </a:endParaRPr>
          </a:p>
          <a:p>
            <a:pPr marL="0" marR="0">
              <a:lnSpc>
                <a:spcPts val="3545"/>
              </a:lnSpc>
              <a:spcBef>
                <a:spcPts val="345"/>
              </a:spcBef>
              <a:spcAft>
                <a:spcPts val="0"/>
              </a:spcAft>
            </a:pPr>
            <a:r>
              <a:rPr sz="1600" dirty="0">
                <a:solidFill>
                  <a:srgbClr val="3A3A3A"/>
                </a:solidFill>
                <a:latin typeface="QIVPNN+TimesNewRomanPSMT" panose="02000500000000000000"/>
                <a:cs typeface="QIVPNN+TimesNewRomanPSMT" panose="02000500000000000000"/>
              </a:rPr>
              <a:t>dengan kelas pemadam</a:t>
            </a:r>
            <a:endParaRPr sz="1600" dirty="0">
              <a:solidFill>
                <a:srgbClr val="3A3A3A"/>
              </a:solidFill>
              <a:latin typeface="QIVPNN+TimesNewRomanPSMT" panose="02000500000000000000"/>
              <a:cs typeface="QIVPNN+TimesNewRomanPSMT" panose="02000500000000000000"/>
            </a:endParaRPr>
          </a:p>
          <a:p>
            <a:pPr marL="0" marR="0">
              <a:lnSpc>
                <a:spcPts val="3545"/>
              </a:lnSpc>
              <a:spcBef>
                <a:spcPts val="295"/>
              </a:spcBef>
              <a:spcAft>
                <a:spcPts val="0"/>
              </a:spcAft>
            </a:pPr>
            <a:r>
              <a:rPr sz="1600" dirty="0">
                <a:solidFill>
                  <a:srgbClr val="3A3A3A"/>
                </a:solidFill>
                <a:latin typeface="QIVPNN+TimesNewRomanPSMT" panose="02000500000000000000"/>
                <a:cs typeface="QIVPNN+TimesNewRomanPSMT" panose="02000500000000000000"/>
              </a:rPr>
              <a:t>yang sesuai.</a:t>
            </a:r>
            <a:endParaRPr sz="1600" dirty="0">
              <a:solidFill>
                <a:srgbClr val="3A3A3A"/>
              </a:solidFill>
              <a:latin typeface="QIVPNN+TimesNewRomanPSMT" panose="02000500000000000000"/>
              <a:cs typeface="QIVPNN+TimesNewRomanPSMT" panose="02000500000000000000"/>
            </a:endParaRPr>
          </a:p>
        </p:txBody>
      </p:sp>
      <p:sp>
        <p:nvSpPr>
          <p:cNvPr id="6" name="object 6"/>
          <p:cNvSpPr txBox="1"/>
          <p:nvPr/>
        </p:nvSpPr>
        <p:spPr>
          <a:xfrm>
            <a:off x="2755988" y="4898357"/>
            <a:ext cx="1702931" cy="1862455"/>
          </a:xfrm>
          <a:prstGeom prst="rect">
            <a:avLst/>
          </a:prstGeom>
        </p:spPr>
        <p:txBody>
          <a:bodyPr vert="horz" wrap="square" lIns="0" tIns="0" rIns="0" bIns="0" rtlCol="0">
            <a:spAutoFit/>
          </a:bodyPr>
          <a:lstStyle/>
          <a:p>
            <a:pPr marL="0" marR="0">
              <a:lnSpc>
                <a:spcPts val="3545"/>
              </a:lnSpc>
              <a:spcBef>
                <a:spcPts val="0"/>
              </a:spcBef>
              <a:spcAft>
                <a:spcPts val="0"/>
              </a:spcAft>
            </a:pPr>
            <a:r>
              <a:rPr sz="1600" dirty="0">
                <a:solidFill>
                  <a:srgbClr val="3A3A3A"/>
                </a:solidFill>
                <a:latin typeface="QIVPNN+TimesNewRomanPSMT" panose="02000500000000000000"/>
                <a:cs typeface="QIVPNN+TimesNewRomanPSMT" panose="02000500000000000000"/>
              </a:rPr>
              <a:t>2. Segera bunyikan</a:t>
            </a:r>
            <a:endParaRPr sz="1600" dirty="0">
              <a:solidFill>
                <a:srgbClr val="3A3A3A"/>
              </a:solidFill>
              <a:latin typeface="QIVPNN+TimesNewRomanPSMT" panose="02000500000000000000"/>
              <a:cs typeface="QIVPNN+TimesNewRomanPSMT" panose="02000500000000000000"/>
            </a:endParaRPr>
          </a:p>
          <a:p>
            <a:pPr marL="0" marR="0">
              <a:lnSpc>
                <a:spcPts val="3545"/>
              </a:lnSpc>
              <a:spcBef>
                <a:spcPts val="345"/>
              </a:spcBef>
              <a:spcAft>
                <a:spcPts val="0"/>
              </a:spcAft>
            </a:pPr>
            <a:r>
              <a:rPr sz="1600" dirty="0">
                <a:solidFill>
                  <a:srgbClr val="3A3A3A"/>
                </a:solidFill>
                <a:latin typeface="QIVPNN+TimesNewRomanPSMT" panose="02000500000000000000"/>
                <a:cs typeface="QIVPNN+TimesNewRomanPSMT" panose="02000500000000000000"/>
              </a:rPr>
              <a:t>alarm</a:t>
            </a:r>
            <a:r>
              <a:rPr sz="1600" spc="-21" dirty="0">
                <a:solidFill>
                  <a:srgbClr val="3A3A3A"/>
                </a:solidFill>
                <a:latin typeface="QIVPNN+TimesNewRomanPSMT" panose="02000500000000000000"/>
                <a:cs typeface="QIVPNN+TimesNewRomanPSMT" panose="02000500000000000000"/>
              </a:rPr>
              <a:t> </a:t>
            </a:r>
            <a:r>
              <a:rPr sz="1600" dirty="0">
                <a:solidFill>
                  <a:srgbClr val="3A3A3A"/>
                </a:solidFill>
                <a:latin typeface="QIVPNN+TimesNewRomanPSMT" panose="02000500000000000000"/>
                <a:cs typeface="QIVPNN+TimesNewRomanPSMT" panose="02000500000000000000"/>
              </a:rPr>
              <a:t>tanda</a:t>
            </a:r>
            <a:r>
              <a:rPr sz="1600" spc="-10" dirty="0">
                <a:solidFill>
                  <a:srgbClr val="3A3A3A"/>
                </a:solidFill>
                <a:latin typeface="QIVPNN+TimesNewRomanPSMT" panose="02000500000000000000"/>
                <a:cs typeface="QIVPNN+TimesNewRomanPSMT" panose="02000500000000000000"/>
              </a:rPr>
              <a:t> </a:t>
            </a:r>
            <a:r>
              <a:rPr sz="1600" dirty="0">
                <a:solidFill>
                  <a:srgbClr val="3A3A3A"/>
                </a:solidFill>
                <a:latin typeface="QIVPNN+TimesNewRomanPSMT" panose="02000500000000000000"/>
                <a:cs typeface="QIVPNN+TimesNewRomanPSMT" panose="02000500000000000000"/>
              </a:rPr>
              <a:t>bahaya.</a:t>
            </a:r>
            <a:endParaRPr sz="1600" dirty="0">
              <a:solidFill>
                <a:srgbClr val="3A3A3A"/>
              </a:solidFill>
              <a:latin typeface="QIVPNN+TimesNewRomanPSMT" panose="02000500000000000000"/>
              <a:cs typeface="QIVPNN+TimesNewRomanPSMT" panose="02000500000000000000"/>
            </a:endParaRPr>
          </a:p>
        </p:txBody>
      </p:sp>
      <p:sp>
        <p:nvSpPr>
          <p:cNvPr id="7" name="object 7"/>
          <p:cNvSpPr txBox="1"/>
          <p:nvPr/>
        </p:nvSpPr>
        <p:spPr>
          <a:xfrm>
            <a:off x="7169136" y="5086914"/>
            <a:ext cx="1963738" cy="2875915"/>
          </a:xfrm>
          <a:prstGeom prst="rect">
            <a:avLst/>
          </a:prstGeom>
        </p:spPr>
        <p:txBody>
          <a:bodyPr vert="horz" wrap="square" lIns="0" tIns="0" rIns="0" bIns="0" rtlCol="0">
            <a:spAutoFit/>
          </a:bodyPr>
          <a:lstStyle/>
          <a:p>
            <a:pPr marL="0" marR="0">
              <a:lnSpc>
                <a:spcPts val="3100"/>
              </a:lnSpc>
              <a:spcBef>
                <a:spcPts val="0"/>
              </a:spcBef>
              <a:spcAft>
                <a:spcPts val="0"/>
              </a:spcAft>
            </a:pPr>
            <a:r>
              <a:rPr sz="1400" dirty="0">
                <a:solidFill>
                  <a:srgbClr val="3A3A3A"/>
                </a:solidFill>
                <a:latin typeface="QIVPNN+TimesNewRomanPSMT" panose="02000500000000000000"/>
                <a:cs typeface="QIVPNN+TimesNewRomanPSMT" panose="02000500000000000000"/>
              </a:rPr>
              <a:t>4. Hindari menghirup </a:t>
            </a:r>
            <a:r>
              <a:rPr sz="1400" spc="-11" dirty="0">
                <a:solidFill>
                  <a:srgbClr val="3A3A3A"/>
                </a:solidFill>
                <a:latin typeface="QIVPNN+TimesNewRomanPSMT" panose="02000500000000000000"/>
                <a:cs typeface="QIVPNN+TimesNewRomanPSMT" panose="02000500000000000000"/>
              </a:rPr>
              <a:t>asap</a:t>
            </a:r>
            <a:endParaRPr sz="1400" spc="-11" dirty="0">
              <a:solidFill>
                <a:srgbClr val="3A3A3A"/>
              </a:solidFill>
              <a:latin typeface="QIVPNN+TimesNewRomanPSMT" panose="02000500000000000000"/>
              <a:cs typeface="QIVPNN+TimesNewRomanPSMT" panose="02000500000000000000"/>
            </a:endParaRPr>
          </a:p>
          <a:p>
            <a:pPr marL="0" marR="0">
              <a:lnSpc>
                <a:spcPts val="3100"/>
              </a:lnSpc>
              <a:spcBef>
                <a:spcPts val="260"/>
              </a:spcBef>
              <a:spcAft>
                <a:spcPts val="0"/>
              </a:spcAft>
            </a:pPr>
            <a:r>
              <a:rPr sz="1400" dirty="0">
                <a:solidFill>
                  <a:srgbClr val="3A3A3A"/>
                </a:solidFill>
                <a:latin typeface="QIVPNN+TimesNewRomanPSMT" panose="02000500000000000000"/>
                <a:cs typeface="QIVPNN+TimesNewRomanPSMT" panose="02000500000000000000"/>
              </a:rPr>
              <a:t>secara</a:t>
            </a:r>
            <a:r>
              <a:rPr sz="1400" spc="-14" dirty="0">
                <a:solidFill>
                  <a:srgbClr val="3A3A3A"/>
                </a:solidFill>
                <a:latin typeface="QIVPNN+TimesNewRomanPSMT" panose="02000500000000000000"/>
                <a:cs typeface="QIVPNN+TimesNewRomanPSMT" panose="02000500000000000000"/>
              </a:rPr>
              <a:t> </a:t>
            </a:r>
            <a:r>
              <a:rPr sz="1400" dirty="0">
                <a:solidFill>
                  <a:srgbClr val="3A3A3A"/>
                </a:solidFill>
                <a:latin typeface="QIVPNN+TimesNewRomanPSMT" panose="02000500000000000000"/>
                <a:cs typeface="QIVPNN+TimesNewRomanPSMT" panose="02000500000000000000"/>
              </a:rPr>
              <a:t>langsung, gunakan</a:t>
            </a:r>
            <a:endParaRPr sz="1400" dirty="0">
              <a:solidFill>
                <a:srgbClr val="3A3A3A"/>
              </a:solidFill>
              <a:latin typeface="QIVPNN+TimesNewRomanPSMT" panose="02000500000000000000"/>
              <a:cs typeface="QIVPNN+TimesNewRomanPSMT" panose="02000500000000000000"/>
            </a:endParaRPr>
          </a:p>
          <a:p>
            <a:pPr marL="0" marR="0">
              <a:lnSpc>
                <a:spcPts val="3100"/>
              </a:lnSpc>
              <a:spcBef>
                <a:spcPts val="210"/>
              </a:spcBef>
              <a:spcAft>
                <a:spcPts val="0"/>
              </a:spcAft>
            </a:pPr>
            <a:r>
              <a:rPr sz="1400" dirty="0">
                <a:solidFill>
                  <a:srgbClr val="3A3A3A"/>
                </a:solidFill>
                <a:latin typeface="QIVPNN+TimesNewRomanPSMT" panose="02000500000000000000"/>
                <a:cs typeface="QIVPNN+TimesNewRomanPSMT" panose="02000500000000000000"/>
              </a:rPr>
              <a:t>masker atau</a:t>
            </a:r>
            <a:r>
              <a:rPr sz="1400" spc="-11" dirty="0">
                <a:solidFill>
                  <a:srgbClr val="3A3A3A"/>
                </a:solidFill>
                <a:latin typeface="QIVPNN+TimesNewRomanPSMT" panose="02000500000000000000"/>
                <a:cs typeface="QIVPNN+TimesNewRomanPSMT" panose="02000500000000000000"/>
              </a:rPr>
              <a:t> </a:t>
            </a:r>
            <a:r>
              <a:rPr sz="1400" dirty="0">
                <a:solidFill>
                  <a:srgbClr val="3A3A3A"/>
                </a:solidFill>
                <a:latin typeface="QIVPNN+TimesNewRomanPSMT" panose="02000500000000000000"/>
                <a:cs typeface="QIVPNN+TimesNewRomanPSMT" panose="02000500000000000000"/>
              </a:rPr>
              <a:t>tutup hidung</a:t>
            </a:r>
            <a:endParaRPr sz="1400" dirty="0">
              <a:solidFill>
                <a:srgbClr val="3A3A3A"/>
              </a:solidFill>
              <a:latin typeface="QIVPNN+TimesNewRomanPSMT" panose="02000500000000000000"/>
              <a:cs typeface="QIVPNN+TimesNewRomanPSMT" panose="02000500000000000000"/>
            </a:endParaRPr>
          </a:p>
          <a:p>
            <a:pPr marL="0" marR="0">
              <a:lnSpc>
                <a:spcPts val="3100"/>
              </a:lnSpc>
              <a:spcBef>
                <a:spcPts val="260"/>
              </a:spcBef>
              <a:spcAft>
                <a:spcPts val="0"/>
              </a:spcAft>
            </a:pPr>
            <a:r>
              <a:rPr sz="1400" dirty="0">
                <a:solidFill>
                  <a:srgbClr val="3A3A3A"/>
                </a:solidFill>
                <a:latin typeface="QIVPNN+TimesNewRomanPSMT" panose="02000500000000000000"/>
                <a:cs typeface="QIVPNN+TimesNewRomanPSMT" panose="02000500000000000000"/>
              </a:rPr>
              <a:t>dengan</a:t>
            </a:r>
            <a:r>
              <a:rPr sz="1400" spc="-15" dirty="0">
                <a:solidFill>
                  <a:srgbClr val="3A3A3A"/>
                </a:solidFill>
                <a:latin typeface="QIVPNN+TimesNewRomanPSMT" panose="02000500000000000000"/>
                <a:cs typeface="QIVPNN+TimesNewRomanPSMT" panose="02000500000000000000"/>
              </a:rPr>
              <a:t> </a:t>
            </a:r>
            <a:r>
              <a:rPr sz="1400" dirty="0">
                <a:solidFill>
                  <a:srgbClr val="3A3A3A"/>
                </a:solidFill>
                <a:latin typeface="QIVPNN+TimesNewRomanPSMT" panose="02000500000000000000"/>
                <a:cs typeface="QIVPNN+TimesNewRomanPSMT" panose="02000500000000000000"/>
              </a:rPr>
              <a:t>sapu tangan.</a:t>
            </a:r>
            <a:endParaRPr sz="1400" dirty="0">
              <a:solidFill>
                <a:srgbClr val="3A3A3A"/>
              </a:solidFill>
              <a:latin typeface="QIVPNN+TimesNewRomanPSMT" panose="02000500000000000000"/>
              <a:cs typeface="QIVPNN+TimesNewRomanPSMT" panose="0200050000000000000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857250"/>
            <a:ext cx="9144000" cy="138430"/>
          </a:xfrm>
          <a:prstGeom prst="rect">
            <a:avLst/>
          </a:prstGeom>
          <a:blipFill>
            <a:blip r:embed="rId1" cstate="print"/>
            <a:stretch>
              <a:fillRect/>
            </a:stretch>
          </a:blipFill>
        </p:spPr>
        <p:txBody>
          <a:bodyPr wrap="square" lIns="0" tIns="0" rIns="0" bIns="0" rtlCol="0">
            <a:spAutoFit/>
          </a:bodyPr>
          <a:lstStyle/>
          <a:p>
            <a:endParaRPr sz="900"/>
          </a:p>
        </p:txBody>
      </p:sp>
      <p:sp>
        <p:nvSpPr>
          <p:cNvPr id="3" name="object 3"/>
          <p:cNvSpPr txBox="1"/>
          <p:nvPr/>
        </p:nvSpPr>
        <p:spPr>
          <a:xfrm>
            <a:off x="1584363" y="1083493"/>
            <a:ext cx="6032104" cy="1533525"/>
          </a:xfrm>
          <a:prstGeom prst="rect">
            <a:avLst/>
          </a:prstGeom>
        </p:spPr>
        <p:txBody>
          <a:bodyPr vert="horz" wrap="square" lIns="0" tIns="0" rIns="0" bIns="0" rtlCol="0">
            <a:spAutoFit/>
          </a:bodyPr>
          <a:lstStyle/>
          <a:p>
            <a:pPr marL="0" marR="0">
              <a:lnSpc>
                <a:spcPts val="5980"/>
              </a:lnSpc>
              <a:spcBef>
                <a:spcPts val="0"/>
              </a:spcBef>
              <a:spcAft>
                <a:spcPts val="0"/>
              </a:spcAft>
            </a:pPr>
            <a:r>
              <a:rPr sz="2700" dirty="0">
                <a:solidFill>
                  <a:srgbClr val="0083B3"/>
                </a:solidFill>
                <a:latin typeface="QIVPNN+TimesNewRomanPSMT" panose="02000500000000000000"/>
                <a:cs typeface="QIVPNN+TimesNewRomanPSMT" panose="02000500000000000000"/>
              </a:rPr>
              <a:t>Apa</a:t>
            </a:r>
            <a:r>
              <a:rPr sz="2700" spc="-15" dirty="0">
                <a:solidFill>
                  <a:srgbClr val="0083B3"/>
                </a:solidFill>
                <a:latin typeface="QIVPNN+TimesNewRomanPSMT" panose="02000500000000000000"/>
                <a:cs typeface="QIVPNN+TimesNewRomanPSMT" panose="02000500000000000000"/>
              </a:rPr>
              <a:t> </a:t>
            </a:r>
            <a:r>
              <a:rPr sz="2700" dirty="0">
                <a:solidFill>
                  <a:srgbClr val="0083B3"/>
                </a:solidFill>
                <a:latin typeface="QIVPNN+TimesNewRomanPSMT" panose="02000500000000000000"/>
                <a:cs typeface="QIVPNN+TimesNewRomanPSMT" panose="02000500000000000000"/>
              </a:rPr>
              <a:t>yang dilakukan bila </a:t>
            </a:r>
            <a:r>
              <a:rPr sz="2700" spc="-12" dirty="0">
                <a:solidFill>
                  <a:srgbClr val="0083B3"/>
                </a:solidFill>
                <a:latin typeface="QIVPNN+TimesNewRomanPSMT" panose="02000500000000000000"/>
                <a:cs typeface="QIVPNN+TimesNewRomanPSMT" panose="02000500000000000000"/>
              </a:rPr>
              <a:t>terjadi</a:t>
            </a:r>
            <a:r>
              <a:rPr sz="2700" dirty="0">
                <a:solidFill>
                  <a:srgbClr val="0083B3"/>
                </a:solidFill>
                <a:latin typeface="QIVPNN+TimesNewRomanPSMT" panose="02000500000000000000"/>
                <a:cs typeface="QIVPNN+TimesNewRomanPSMT" panose="02000500000000000000"/>
              </a:rPr>
              <a:t> kebakaran?</a:t>
            </a:r>
            <a:endParaRPr sz="2700" dirty="0">
              <a:solidFill>
                <a:srgbClr val="0083B3"/>
              </a:solidFill>
              <a:latin typeface="QIVPNN+TimesNewRomanPSMT" panose="02000500000000000000"/>
              <a:cs typeface="QIVPNN+TimesNewRomanPSMT" panose="02000500000000000000"/>
            </a:endParaRPr>
          </a:p>
        </p:txBody>
      </p:sp>
      <p:sp>
        <p:nvSpPr>
          <p:cNvPr id="4" name="object 4"/>
          <p:cNvSpPr txBox="1"/>
          <p:nvPr/>
        </p:nvSpPr>
        <p:spPr>
          <a:xfrm>
            <a:off x="375837" y="3072021"/>
            <a:ext cx="1581398" cy="2354580"/>
          </a:xfrm>
          <a:prstGeom prst="rect">
            <a:avLst/>
          </a:prstGeom>
        </p:spPr>
        <p:txBody>
          <a:bodyPr vert="horz" wrap="square" lIns="0" tIns="0" rIns="0" bIns="0" rtlCol="0">
            <a:spAutoFit/>
          </a:bodyPr>
          <a:lstStyle/>
          <a:p>
            <a:pPr marL="0" marR="0">
              <a:lnSpc>
                <a:spcPts val="3545"/>
              </a:lnSpc>
              <a:spcBef>
                <a:spcPts val="0"/>
              </a:spcBef>
              <a:spcAft>
                <a:spcPts val="0"/>
              </a:spcAft>
            </a:pPr>
            <a:r>
              <a:rPr sz="1600" dirty="0">
                <a:solidFill>
                  <a:srgbClr val="3A3A3A"/>
                </a:solidFill>
                <a:latin typeface="QIVPNN+TimesNewRomanPSMT" panose="02000500000000000000"/>
                <a:cs typeface="QIVPNN+TimesNewRomanPSMT" panose="02000500000000000000"/>
              </a:rPr>
              <a:t>5. Gunakan</a:t>
            </a:r>
            <a:r>
              <a:rPr sz="1600" spc="18" dirty="0">
                <a:solidFill>
                  <a:srgbClr val="3A3A3A"/>
                </a:solidFill>
                <a:latin typeface="QIVPNN+TimesNewRomanPSMT" panose="02000500000000000000"/>
                <a:cs typeface="QIVPNN+TimesNewRomanPSMT" panose="02000500000000000000"/>
              </a:rPr>
              <a:t> </a:t>
            </a:r>
            <a:r>
              <a:rPr sz="1600" dirty="0">
                <a:solidFill>
                  <a:srgbClr val="3A3A3A"/>
                </a:solidFill>
                <a:latin typeface="QIVPNN+TimesNewRomanPSMT" panose="02000500000000000000"/>
                <a:cs typeface="QIVPNN+TimesNewRomanPSMT" panose="02000500000000000000"/>
              </a:rPr>
              <a:t>sepatu</a:t>
            </a:r>
            <a:endParaRPr sz="1600" dirty="0">
              <a:solidFill>
                <a:srgbClr val="3A3A3A"/>
              </a:solidFill>
              <a:latin typeface="QIVPNN+TimesNewRomanPSMT" panose="02000500000000000000"/>
              <a:cs typeface="QIVPNN+TimesNewRomanPSMT" panose="02000500000000000000"/>
            </a:endParaRPr>
          </a:p>
          <a:p>
            <a:pPr marL="0" marR="0">
              <a:lnSpc>
                <a:spcPts val="3545"/>
              </a:lnSpc>
              <a:spcBef>
                <a:spcPts val="345"/>
              </a:spcBef>
              <a:spcAft>
                <a:spcPts val="0"/>
              </a:spcAft>
            </a:pPr>
            <a:r>
              <a:rPr sz="1600" dirty="0">
                <a:solidFill>
                  <a:srgbClr val="3A3A3A"/>
                </a:solidFill>
                <a:latin typeface="QIVPNN+TimesNewRomanPSMT" panose="02000500000000000000"/>
                <a:cs typeface="QIVPNN+TimesNewRomanPSMT" panose="02000500000000000000"/>
              </a:rPr>
              <a:t>safety yang tahan</a:t>
            </a:r>
            <a:endParaRPr sz="1600" dirty="0">
              <a:solidFill>
                <a:srgbClr val="3A3A3A"/>
              </a:solidFill>
              <a:latin typeface="QIVPNN+TimesNewRomanPSMT" panose="02000500000000000000"/>
              <a:cs typeface="QIVPNN+TimesNewRomanPSMT" panose="02000500000000000000"/>
            </a:endParaRPr>
          </a:p>
          <a:p>
            <a:pPr marL="0" marR="0">
              <a:lnSpc>
                <a:spcPts val="3545"/>
              </a:lnSpc>
              <a:spcBef>
                <a:spcPts val="295"/>
              </a:spcBef>
              <a:spcAft>
                <a:spcPts val="0"/>
              </a:spcAft>
            </a:pPr>
            <a:r>
              <a:rPr sz="1600" dirty="0">
                <a:solidFill>
                  <a:srgbClr val="3A3A3A"/>
                </a:solidFill>
                <a:latin typeface="QIVPNN+TimesNewRomanPSMT" panose="02000500000000000000"/>
                <a:cs typeface="QIVPNN+TimesNewRomanPSMT" panose="02000500000000000000"/>
              </a:rPr>
              <a:t>minyak</a:t>
            </a:r>
            <a:endParaRPr sz="1600" dirty="0">
              <a:solidFill>
                <a:srgbClr val="3A3A3A"/>
              </a:solidFill>
              <a:latin typeface="QIVPNN+TimesNewRomanPSMT" panose="02000500000000000000"/>
              <a:cs typeface="QIVPNN+TimesNewRomanPSMT" panose="02000500000000000000"/>
            </a:endParaRPr>
          </a:p>
        </p:txBody>
      </p:sp>
      <p:sp>
        <p:nvSpPr>
          <p:cNvPr id="5" name="object 5"/>
          <p:cNvSpPr txBox="1"/>
          <p:nvPr/>
        </p:nvSpPr>
        <p:spPr>
          <a:xfrm>
            <a:off x="4718685" y="2704324"/>
            <a:ext cx="2000655" cy="2903220"/>
          </a:xfrm>
          <a:prstGeom prst="rect">
            <a:avLst/>
          </a:prstGeom>
        </p:spPr>
        <p:txBody>
          <a:bodyPr vert="horz" wrap="square" lIns="0" tIns="0" rIns="0" bIns="0" rtlCol="0">
            <a:spAutoFit/>
          </a:bodyPr>
          <a:lstStyle/>
          <a:p>
            <a:pPr marL="0" marR="0">
              <a:lnSpc>
                <a:spcPts val="3100"/>
              </a:lnSpc>
              <a:spcBef>
                <a:spcPts val="0"/>
              </a:spcBef>
              <a:spcAft>
                <a:spcPts val="0"/>
              </a:spcAft>
            </a:pPr>
            <a:r>
              <a:rPr sz="1400" dirty="0">
                <a:solidFill>
                  <a:srgbClr val="3A3A3A"/>
                </a:solidFill>
                <a:latin typeface="QIVPNN+TimesNewRomanPSMT" panose="02000500000000000000"/>
                <a:cs typeface="QIVPNN+TimesNewRomanPSMT" panose="02000500000000000000"/>
              </a:rPr>
              <a:t>7. </a:t>
            </a:r>
            <a:r>
              <a:rPr sz="1400" spc="-11" dirty="0">
                <a:solidFill>
                  <a:srgbClr val="3A3A3A"/>
                </a:solidFill>
                <a:latin typeface="QIVPNN+TimesNewRomanPSMT" panose="02000500000000000000"/>
                <a:cs typeface="QIVPNN+TimesNewRomanPSMT" panose="02000500000000000000"/>
              </a:rPr>
              <a:t>Cari</a:t>
            </a:r>
            <a:r>
              <a:rPr sz="1400" spc="-10" dirty="0">
                <a:solidFill>
                  <a:srgbClr val="3A3A3A"/>
                </a:solidFill>
                <a:latin typeface="QIVPNN+TimesNewRomanPSMT" panose="02000500000000000000"/>
                <a:cs typeface="QIVPNN+TimesNewRomanPSMT" panose="02000500000000000000"/>
              </a:rPr>
              <a:t> </a:t>
            </a:r>
            <a:r>
              <a:rPr sz="1400" dirty="0">
                <a:solidFill>
                  <a:srgbClr val="3A3A3A"/>
                </a:solidFill>
                <a:latin typeface="QIVPNN+TimesNewRomanPSMT" panose="02000500000000000000"/>
                <a:cs typeface="QIVPNN+TimesNewRomanPSMT" panose="02000500000000000000"/>
              </a:rPr>
              <a:t>Bantuan Pemadam</a:t>
            </a:r>
            <a:endParaRPr sz="1400" dirty="0">
              <a:solidFill>
                <a:srgbClr val="3A3A3A"/>
              </a:solidFill>
              <a:latin typeface="QIVPNN+TimesNewRomanPSMT" panose="02000500000000000000"/>
              <a:cs typeface="QIVPNN+TimesNewRomanPSMT" panose="02000500000000000000"/>
            </a:endParaRPr>
          </a:p>
          <a:p>
            <a:pPr marL="0" marR="0">
              <a:lnSpc>
                <a:spcPts val="3100"/>
              </a:lnSpc>
              <a:spcBef>
                <a:spcPts val="260"/>
              </a:spcBef>
              <a:spcAft>
                <a:spcPts val="0"/>
              </a:spcAft>
            </a:pPr>
            <a:r>
              <a:rPr sz="1400" dirty="0">
                <a:solidFill>
                  <a:srgbClr val="3A3A3A"/>
                </a:solidFill>
                <a:latin typeface="QIVPNN+TimesNewRomanPSMT" panose="02000500000000000000"/>
                <a:cs typeface="QIVPNN+TimesNewRomanPSMT" panose="02000500000000000000"/>
              </a:rPr>
              <a:t>Kebakaran,</a:t>
            </a:r>
            <a:r>
              <a:rPr sz="1400" spc="-62" dirty="0">
                <a:solidFill>
                  <a:srgbClr val="3A3A3A"/>
                </a:solidFill>
                <a:latin typeface="QIVPNN+TimesNewRomanPSMT" panose="02000500000000000000"/>
                <a:cs typeface="QIVPNN+TimesNewRomanPSMT" panose="02000500000000000000"/>
              </a:rPr>
              <a:t> </a:t>
            </a:r>
            <a:r>
              <a:rPr sz="1400" dirty="0">
                <a:solidFill>
                  <a:srgbClr val="3A3A3A"/>
                </a:solidFill>
                <a:latin typeface="QIVPNN+TimesNewRomanPSMT" panose="02000500000000000000"/>
                <a:cs typeface="QIVPNN+TimesNewRomanPSMT" panose="02000500000000000000"/>
              </a:rPr>
              <a:t>oleh</a:t>
            </a:r>
            <a:r>
              <a:rPr sz="1400" spc="-46" dirty="0">
                <a:solidFill>
                  <a:srgbClr val="3A3A3A"/>
                </a:solidFill>
                <a:latin typeface="QIVPNN+TimesNewRomanPSMT" panose="02000500000000000000"/>
                <a:cs typeface="QIVPNN+TimesNewRomanPSMT" panose="02000500000000000000"/>
              </a:rPr>
              <a:t> </a:t>
            </a:r>
            <a:r>
              <a:rPr sz="1400" dirty="0">
                <a:solidFill>
                  <a:srgbClr val="3A3A3A"/>
                </a:solidFill>
                <a:latin typeface="QIVPNN+TimesNewRomanPSMT" panose="02000500000000000000"/>
                <a:cs typeface="QIVPNN+TimesNewRomanPSMT" panose="02000500000000000000"/>
              </a:rPr>
              <a:t>karenanya</a:t>
            </a:r>
            <a:endParaRPr sz="1400" dirty="0">
              <a:solidFill>
                <a:srgbClr val="3A3A3A"/>
              </a:solidFill>
              <a:latin typeface="QIVPNN+TimesNewRomanPSMT" panose="02000500000000000000"/>
              <a:cs typeface="QIVPNN+TimesNewRomanPSMT" panose="02000500000000000000"/>
            </a:endParaRPr>
          </a:p>
          <a:p>
            <a:pPr marL="0" marR="0">
              <a:lnSpc>
                <a:spcPts val="3100"/>
              </a:lnSpc>
              <a:spcBef>
                <a:spcPts val="210"/>
              </a:spcBef>
              <a:spcAft>
                <a:spcPts val="0"/>
              </a:spcAft>
            </a:pPr>
            <a:r>
              <a:rPr sz="1400" dirty="0">
                <a:solidFill>
                  <a:srgbClr val="3A3A3A"/>
                </a:solidFill>
                <a:latin typeface="QIVPNN+TimesNewRomanPSMT" panose="02000500000000000000"/>
                <a:cs typeface="QIVPNN+TimesNewRomanPSMT" panose="02000500000000000000"/>
              </a:rPr>
              <a:t>No </a:t>
            </a:r>
            <a:r>
              <a:rPr sz="1400" spc="-36" dirty="0">
                <a:solidFill>
                  <a:srgbClr val="3A3A3A"/>
                </a:solidFill>
                <a:latin typeface="QIVPNN+TimesNewRomanPSMT" panose="02000500000000000000"/>
                <a:cs typeface="QIVPNN+TimesNewRomanPSMT" panose="02000500000000000000"/>
              </a:rPr>
              <a:t>Telpon</a:t>
            </a:r>
            <a:r>
              <a:rPr sz="1400" spc="-227" dirty="0">
                <a:solidFill>
                  <a:srgbClr val="3A3A3A"/>
                </a:solidFill>
                <a:latin typeface="QIVPNN+TimesNewRomanPSMT" panose="02000500000000000000"/>
                <a:cs typeface="QIVPNN+TimesNewRomanPSMT" panose="02000500000000000000"/>
              </a:rPr>
              <a:t> </a:t>
            </a:r>
            <a:r>
              <a:rPr sz="1400" dirty="0">
                <a:solidFill>
                  <a:srgbClr val="3A3A3A"/>
                </a:solidFill>
                <a:latin typeface="QIVPNN+TimesNewRomanPSMT" panose="02000500000000000000"/>
                <a:cs typeface="QIVPNN+TimesNewRomanPSMT" panose="02000500000000000000"/>
              </a:rPr>
              <a:t>Pemadam</a:t>
            </a:r>
            <a:endParaRPr sz="1400" dirty="0">
              <a:solidFill>
                <a:srgbClr val="3A3A3A"/>
              </a:solidFill>
              <a:latin typeface="QIVPNN+TimesNewRomanPSMT" panose="02000500000000000000"/>
              <a:cs typeface="QIVPNN+TimesNewRomanPSMT" panose="02000500000000000000"/>
            </a:endParaRPr>
          </a:p>
          <a:p>
            <a:pPr marL="0" marR="0">
              <a:lnSpc>
                <a:spcPts val="3100"/>
              </a:lnSpc>
              <a:spcBef>
                <a:spcPts val="260"/>
              </a:spcBef>
              <a:spcAft>
                <a:spcPts val="0"/>
              </a:spcAft>
            </a:pPr>
            <a:r>
              <a:rPr sz="1400" dirty="0">
                <a:solidFill>
                  <a:srgbClr val="3A3A3A"/>
                </a:solidFill>
                <a:latin typeface="QIVPNN+TimesNewRomanPSMT" panose="02000500000000000000"/>
                <a:cs typeface="QIVPNN+TimesNewRomanPSMT" panose="02000500000000000000"/>
              </a:rPr>
              <a:t>Kebakaran harus ada</a:t>
            </a:r>
            <a:r>
              <a:rPr sz="1400" spc="-11" dirty="0">
                <a:solidFill>
                  <a:srgbClr val="3A3A3A"/>
                </a:solidFill>
                <a:latin typeface="QIVPNN+TimesNewRomanPSMT" panose="02000500000000000000"/>
                <a:cs typeface="QIVPNN+TimesNewRomanPSMT" panose="02000500000000000000"/>
              </a:rPr>
              <a:t> </a:t>
            </a:r>
            <a:r>
              <a:rPr sz="1400" dirty="0">
                <a:solidFill>
                  <a:srgbClr val="3A3A3A"/>
                </a:solidFill>
                <a:latin typeface="QIVPNN+TimesNewRomanPSMT" panose="02000500000000000000"/>
                <a:cs typeface="QIVPNN+TimesNewRomanPSMT" panose="02000500000000000000"/>
              </a:rPr>
              <a:t>di</a:t>
            </a:r>
            <a:endParaRPr sz="1400" dirty="0">
              <a:solidFill>
                <a:srgbClr val="3A3A3A"/>
              </a:solidFill>
              <a:latin typeface="QIVPNN+TimesNewRomanPSMT" panose="02000500000000000000"/>
              <a:cs typeface="QIVPNN+TimesNewRomanPSMT" panose="02000500000000000000"/>
            </a:endParaRPr>
          </a:p>
          <a:p>
            <a:pPr marL="0" marR="0">
              <a:lnSpc>
                <a:spcPts val="3100"/>
              </a:lnSpc>
              <a:spcBef>
                <a:spcPts val="210"/>
              </a:spcBef>
              <a:spcAft>
                <a:spcPts val="0"/>
              </a:spcAft>
            </a:pPr>
            <a:r>
              <a:rPr sz="1400" dirty="0">
                <a:solidFill>
                  <a:srgbClr val="3A3A3A"/>
                </a:solidFill>
                <a:latin typeface="QIVPNN+TimesNewRomanPSMT" panose="02000500000000000000"/>
                <a:cs typeface="QIVPNN+TimesNewRomanPSMT" panose="02000500000000000000"/>
              </a:rPr>
              <a:t>Lab.</a:t>
            </a:r>
            <a:endParaRPr sz="1400" dirty="0">
              <a:solidFill>
                <a:srgbClr val="3A3A3A"/>
              </a:solidFill>
              <a:latin typeface="QIVPNN+TimesNewRomanPSMT" panose="02000500000000000000"/>
              <a:cs typeface="QIVPNN+TimesNewRomanPSMT" panose="02000500000000000000"/>
            </a:endParaRPr>
          </a:p>
        </p:txBody>
      </p:sp>
      <p:sp>
        <p:nvSpPr>
          <p:cNvPr id="6" name="object 6"/>
          <p:cNvSpPr txBox="1"/>
          <p:nvPr/>
        </p:nvSpPr>
        <p:spPr>
          <a:xfrm>
            <a:off x="2608560" y="3210355"/>
            <a:ext cx="1727606" cy="2853690"/>
          </a:xfrm>
          <a:prstGeom prst="rect">
            <a:avLst/>
          </a:prstGeom>
        </p:spPr>
        <p:txBody>
          <a:bodyPr vert="horz" wrap="square" lIns="0" tIns="0" rIns="0" bIns="0" rtlCol="0">
            <a:spAutoFit/>
          </a:bodyPr>
          <a:lstStyle/>
          <a:p>
            <a:pPr marL="0" marR="0">
              <a:lnSpc>
                <a:spcPts val="3545"/>
              </a:lnSpc>
              <a:spcBef>
                <a:spcPts val="0"/>
              </a:spcBef>
              <a:spcAft>
                <a:spcPts val="0"/>
              </a:spcAft>
            </a:pPr>
            <a:r>
              <a:rPr sz="1600" dirty="0">
                <a:solidFill>
                  <a:srgbClr val="3A3A3A"/>
                </a:solidFill>
                <a:latin typeface="QIVPNN+TimesNewRomanPSMT" panose="02000500000000000000"/>
                <a:cs typeface="QIVPNN+TimesNewRomanPSMT" panose="02000500000000000000"/>
              </a:rPr>
              <a:t>6. </a:t>
            </a:r>
            <a:r>
              <a:rPr sz="1600" spc="-25" dirty="0">
                <a:solidFill>
                  <a:srgbClr val="3E3E3E"/>
                </a:solidFill>
                <a:latin typeface="QIVPNN+TimesNewRomanPSMT" panose="02000500000000000000"/>
                <a:cs typeface="QIVPNN+TimesNewRomanPSMT" panose="02000500000000000000"/>
              </a:rPr>
              <a:t>Tutup</a:t>
            </a:r>
            <a:r>
              <a:rPr sz="1600" spc="-137" dirty="0">
                <a:solidFill>
                  <a:srgbClr val="3E3E3E"/>
                </a:solidFill>
                <a:latin typeface="QIVPNN+TimesNewRomanPSMT" panose="02000500000000000000"/>
                <a:cs typeface="QIVPNN+TimesNewRomanPSMT" panose="02000500000000000000"/>
              </a:rPr>
              <a:t> </a:t>
            </a:r>
            <a:r>
              <a:rPr sz="1600" dirty="0">
                <a:solidFill>
                  <a:srgbClr val="3E3E3E"/>
                </a:solidFill>
                <a:latin typeface="QIVPNN+TimesNewRomanPSMT" panose="02000500000000000000"/>
                <a:cs typeface="QIVPNN+TimesNewRomanPSMT" panose="02000500000000000000"/>
              </a:rPr>
              <a:t>pintu untuk</a:t>
            </a:r>
            <a:endParaRPr sz="1600" dirty="0">
              <a:solidFill>
                <a:srgbClr val="3E3E3E"/>
              </a:solidFill>
              <a:latin typeface="QIVPNN+TimesNewRomanPSMT" panose="02000500000000000000"/>
              <a:cs typeface="QIVPNN+TimesNewRomanPSMT" panose="02000500000000000000"/>
            </a:endParaRPr>
          </a:p>
          <a:p>
            <a:pPr marL="0" marR="0">
              <a:lnSpc>
                <a:spcPts val="3545"/>
              </a:lnSpc>
              <a:spcBef>
                <a:spcPts val="345"/>
              </a:spcBef>
              <a:spcAft>
                <a:spcPts val="0"/>
              </a:spcAft>
            </a:pPr>
            <a:r>
              <a:rPr sz="1600" dirty="0">
                <a:solidFill>
                  <a:srgbClr val="3E3E3E"/>
                </a:solidFill>
                <a:latin typeface="QIVPNN+TimesNewRomanPSMT" panose="02000500000000000000"/>
                <a:cs typeface="QIVPNN+TimesNewRomanPSMT" panose="02000500000000000000"/>
              </a:rPr>
              <a:t>menghambat api</a:t>
            </a:r>
            <a:endParaRPr sz="1600" dirty="0">
              <a:solidFill>
                <a:srgbClr val="3E3E3E"/>
              </a:solidFill>
              <a:latin typeface="QIVPNN+TimesNewRomanPSMT" panose="02000500000000000000"/>
              <a:cs typeface="QIVPNN+TimesNewRomanPSMT" panose="02000500000000000000"/>
            </a:endParaRPr>
          </a:p>
          <a:p>
            <a:pPr marL="0" marR="0">
              <a:lnSpc>
                <a:spcPts val="3545"/>
              </a:lnSpc>
              <a:spcBef>
                <a:spcPts val="295"/>
              </a:spcBef>
              <a:spcAft>
                <a:spcPts val="0"/>
              </a:spcAft>
            </a:pPr>
            <a:r>
              <a:rPr sz="1600" dirty="0">
                <a:solidFill>
                  <a:srgbClr val="3E3E3E"/>
                </a:solidFill>
                <a:latin typeface="QIVPNN+TimesNewRomanPSMT" panose="02000500000000000000"/>
                <a:cs typeface="QIVPNN+TimesNewRomanPSMT" panose="02000500000000000000"/>
              </a:rPr>
              <a:t>membesar</a:t>
            </a:r>
            <a:r>
              <a:rPr sz="1600" spc="43" dirty="0">
                <a:solidFill>
                  <a:srgbClr val="3E3E3E"/>
                </a:solidFill>
                <a:latin typeface="QIVPNN+TimesNewRomanPSMT" panose="02000500000000000000"/>
                <a:cs typeface="QIVPNN+TimesNewRomanPSMT" panose="02000500000000000000"/>
              </a:rPr>
              <a:t> </a:t>
            </a:r>
            <a:r>
              <a:rPr sz="1600" dirty="0">
                <a:solidFill>
                  <a:srgbClr val="3A3A3A"/>
                </a:solidFill>
                <a:latin typeface="QIVPNN+TimesNewRomanPSMT" panose="02000500000000000000"/>
                <a:cs typeface="QIVPNN+TimesNewRomanPSMT" panose="02000500000000000000"/>
              </a:rPr>
              <a:t>dengan</a:t>
            </a:r>
            <a:endParaRPr sz="1600" dirty="0">
              <a:solidFill>
                <a:srgbClr val="3A3A3A"/>
              </a:solidFill>
              <a:latin typeface="QIVPNN+TimesNewRomanPSMT" panose="02000500000000000000"/>
              <a:cs typeface="QIVPNN+TimesNewRomanPSMT" panose="02000500000000000000"/>
            </a:endParaRPr>
          </a:p>
          <a:p>
            <a:pPr marL="0" marR="0">
              <a:lnSpc>
                <a:spcPts val="3545"/>
              </a:lnSpc>
              <a:spcBef>
                <a:spcPts val="345"/>
              </a:spcBef>
              <a:spcAft>
                <a:spcPts val="0"/>
              </a:spcAft>
            </a:pPr>
            <a:r>
              <a:rPr sz="1600" dirty="0">
                <a:solidFill>
                  <a:srgbClr val="3A3A3A"/>
                </a:solidFill>
                <a:latin typeface="QIVPNN+TimesNewRomanPSMT" panose="02000500000000000000"/>
                <a:cs typeface="QIVPNN+TimesNewRomanPSMT" panose="02000500000000000000"/>
              </a:rPr>
              <a:t>cepat.</a:t>
            </a:r>
            <a:endParaRPr sz="1600" dirty="0">
              <a:solidFill>
                <a:srgbClr val="3A3A3A"/>
              </a:solidFill>
              <a:latin typeface="QIVPNN+TimesNewRomanPSMT" panose="02000500000000000000"/>
              <a:cs typeface="QIVPNN+TimesNewRomanPSMT" panose="0200050000000000000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857250"/>
            <a:ext cx="9144000" cy="138430"/>
          </a:xfrm>
          <a:prstGeom prst="rect">
            <a:avLst/>
          </a:prstGeom>
          <a:blipFill>
            <a:blip r:embed="rId1" cstate="print"/>
            <a:stretch>
              <a:fillRect/>
            </a:stretch>
          </a:blipFill>
        </p:spPr>
        <p:txBody>
          <a:bodyPr wrap="square" lIns="0" tIns="0" rIns="0" bIns="0" rtlCol="0">
            <a:spAutoFit/>
          </a:bodyPr>
          <a:lstStyle/>
          <a:p>
            <a:endParaRPr sz="900"/>
          </a:p>
        </p:txBody>
      </p:sp>
      <p:sp>
        <p:nvSpPr>
          <p:cNvPr id="3" name="object 3"/>
          <p:cNvSpPr txBox="1"/>
          <p:nvPr/>
        </p:nvSpPr>
        <p:spPr>
          <a:xfrm>
            <a:off x="1524634" y="932035"/>
            <a:ext cx="6169766" cy="2499360"/>
          </a:xfrm>
          <a:prstGeom prst="rect">
            <a:avLst/>
          </a:prstGeom>
        </p:spPr>
        <p:txBody>
          <a:bodyPr vert="horz" wrap="square" lIns="0" tIns="0" rIns="0" bIns="0" rtlCol="0">
            <a:spAutoFit/>
          </a:bodyPr>
          <a:lstStyle/>
          <a:p>
            <a:pPr marL="0" marR="0">
              <a:lnSpc>
                <a:spcPts val="9745"/>
              </a:lnSpc>
              <a:spcBef>
                <a:spcPts val="0"/>
              </a:spcBef>
              <a:spcAft>
                <a:spcPts val="0"/>
              </a:spcAft>
            </a:pPr>
            <a:r>
              <a:rPr sz="4400" b="1" spc="-18" dirty="0">
                <a:solidFill>
                  <a:srgbClr val="0083B3"/>
                </a:solidFill>
                <a:latin typeface="THOGRU+TimesNewRomanPS-BoldMT" panose="02000500000000000000"/>
                <a:cs typeface="THOGRU+TimesNewRomanPS-BoldMT" panose="02000500000000000000"/>
              </a:rPr>
              <a:t>Pakaian</a:t>
            </a:r>
            <a:r>
              <a:rPr sz="4400" b="1" spc="-10" dirty="0">
                <a:solidFill>
                  <a:srgbClr val="0083B3"/>
                </a:solidFill>
                <a:latin typeface="THOGRU+TimesNewRomanPS-BoldMT" panose="02000500000000000000"/>
                <a:cs typeface="THOGRU+TimesNewRomanPS-BoldMT" panose="02000500000000000000"/>
              </a:rPr>
              <a:t> </a:t>
            </a:r>
            <a:r>
              <a:rPr sz="4400" b="1" dirty="0">
                <a:solidFill>
                  <a:srgbClr val="0083B3"/>
                </a:solidFill>
                <a:latin typeface="THOGRU+TimesNewRomanPS-BoldMT" panose="02000500000000000000"/>
                <a:cs typeface="THOGRU+TimesNewRomanPS-BoldMT" panose="02000500000000000000"/>
              </a:rPr>
              <a:t>di</a:t>
            </a:r>
            <a:r>
              <a:rPr sz="4400" b="1" spc="-15" dirty="0">
                <a:solidFill>
                  <a:srgbClr val="0083B3"/>
                </a:solidFill>
                <a:latin typeface="THOGRU+TimesNewRomanPS-BoldMT" panose="02000500000000000000"/>
                <a:cs typeface="THOGRU+TimesNewRomanPS-BoldMT" panose="02000500000000000000"/>
              </a:rPr>
              <a:t> </a:t>
            </a:r>
            <a:r>
              <a:rPr sz="4400" b="1" spc="-18" dirty="0">
                <a:solidFill>
                  <a:srgbClr val="0083B3"/>
                </a:solidFill>
                <a:latin typeface="THOGRU+TimesNewRomanPS-BoldMT" panose="02000500000000000000"/>
                <a:cs typeface="THOGRU+TimesNewRomanPS-BoldMT" panose="02000500000000000000"/>
              </a:rPr>
              <a:t>Laboratorium</a:t>
            </a:r>
            <a:endParaRPr sz="4400" b="1" spc="-18" dirty="0">
              <a:solidFill>
                <a:srgbClr val="0083B3"/>
              </a:solidFill>
              <a:latin typeface="THOGRU+TimesNewRomanPS-BoldMT" panose="02000500000000000000"/>
              <a:cs typeface="THOGRU+TimesNewRomanPS-BoldMT" panose="02000500000000000000"/>
            </a:endParaRPr>
          </a:p>
        </p:txBody>
      </p:sp>
      <p:sp>
        <p:nvSpPr>
          <p:cNvPr id="4" name="object 4"/>
          <p:cNvSpPr txBox="1"/>
          <p:nvPr/>
        </p:nvSpPr>
        <p:spPr>
          <a:xfrm>
            <a:off x="4056538" y="1532898"/>
            <a:ext cx="1107122" cy="567690"/>
          </a:xfrm>
          <a:prstGeom prst="rect">
            <a:avLst/>
          </a:prstGeom>
        </p:spPr>
        <p:txBody>
          <a:bodyPr vert="horz" wrap="square" lIns="0" tIns="0" rIns="0" bIns="0" rtlCol="0">
            <a:spAutoFit/>
          </a:bodyPr>
          <a:lstStyle/>
          <a:p>
            <a:pPr marL="0" marR="0">
              <a:lnSpc>
                <a:spcPts val="4430"/>
              </a:lnSpc>
              <a:spcBef>
                <a:spcPts val="0"/>
              </a:spcBef>
              <a:spcAft>
                <a:spcPts val="0"/>
              </a:spcAft>
            </a:pPr>
            <a:r>
              <a:rPr sz="2000" spc="-10" dirty="0">
                <a:solidFill>
                  <a:srgbClr val="A5A5A5"/>
                </a:solidFill>
                <a:latin typeface="QIVPNN+TimesNewRomanPSMT" panose="02000500000000000000"/>
                <a:cs typeface="QIVPNN+TimesNewRomanPSMT" panose="02000500000000000000"/>
              </a:rPr>
              <a:t>SLIDE</a:t>
            </a:r>
            <a:r>
              <a:rPr sz="2000" spc="-40" dirty="0">
                <a:solidFill>
                  <a:srgbClr val="A5A5A5"/>
                </a:solidFill>
                <a:latin typeface="QIVPNN+TimesNewRomanPSMT" panose="02000500000000000000"/>
                <a:cs typeface="QIVPNN+TimesNewRomanPSMT" panose="02000500000000000000"/>
              </a:rPr>
              <a:t> </a:t>
            </a:r>
            <a:r>
              <a:rPr sz="2000" dirty="0">
                <a:solidFill>
                  <a:srgbClr val="A5A5A5"/>
                </a:solidFill>
                <a:latin typeface="QIVPNN+TimesNewRomanPSMT" panose="02000500000000000000"/>
                <a:cs typeface="QIVPNN+TimesNewRomanPSMT" panose="02000500000000000000"/>
              </a:rPr>
              <a:t>19</a:t>
            </a:r>
            <a:endParaRPr sz="2000" dirty="0">
              <a:solidFill>
                <a:srgbClr val="A5A5A5"/>
              </a:solidFill>
              <a:latin typeface="QIVPNN+TimesNewRomanPSMT" panose="02000500000000000000"/>
              <a:cs typeface="QIVPNN+TimesNewRomanPSMT" panose="02000500000000000000"/>
            </a:endParaRPr>
          </a:p>
        </p:txBody>
      </p:sp>
      <p:sp>
        <p:nvSpPr>
          <p:cNvPr id="5" name="object 5"/>
          <p:cNvSpPr txBox="1"/>
          <p:nvPr/>
        </p:nvSpPr>
        <p:spPr>
          <a:xfrm>
            <a:off x="3044850" y="2141214"/>
            <a:ext cx="4444795" cy="979170"/>
          </a:xfrm>
          <a:prstGeom prst="rect">
            <a:avLst/>
          </a:prstGeom>
        </p:spPr>
        <p:txBody>
          <a:bodyPr vert="horz" wrap="square" lIns="0" tIns="0" rIns="0" bIns="0" rtlCol="0">
            <a:spAutoFit/>
          </a:bodyPr>
          <a:lstStyle/>
          <a:p>
            <a:pPr marL="0" marR="0">
              <a:lnSpc>
                <a:spcPts val="3820"/>
              </a:lnSpc>
              <a:spcBef>
                <a:spcPts val="0"/>
              </a:spcBef>
              <a:spcAft>
                <a:spcPts val="0"/>
              </a:spcAft>
            </a:pPr>
            <a:r>
              <a:rPr sz="1725" dirty="0">
                <a:solidFill>
                  <a:srgbClr val="515151"/>
                </a:solidFill>
                <a:latin typeface="QIVPNN+TimesNewRomanPSMT" panose="02000500000000000000"/>
                <a:cs typeface="QIVPNN+TimesNewRomanPSMT" panose="02000500000000000000"/>
              </a:rPr>
              <a:t>1.</a:t>
            </a:r>
            <a:r>
              <a:rPr sz="1725" spc="-44" dirty="0">
                <a:solidFill>
                  <a:srgbClr val="515151"/>
                </a:solidFill>
                <a:latin typeface="QIVPNN+TimesNewRomanPSMT" panose="02000500000000000000"/>
                <a:cs typeface="QIVPNN+TimesNewRomanPSMT" panose="02000500000000000000"/>
              </a:rPr>
              <a:t> </a:t>
            </a:r>
            <a:r>
              <a:rPr sz="1700" dirty="0">
                <a:solidFill>
                  <a:srgbClr val="515151"/>
                </a:solidFill>
                <a:latin typeface="QIVPNN+TimesNewRomanPSMT" panose="02000500000000000000"/>
                <a:cs typeface="QIVPNN+TimesNewRomanPSMT" panose="02000500000000000000"/>
              </a:rPr>
              <a:t>Dilarang</a:t>
            </a:r>
            <a:r>
              <a:rPr sz="1700" spc="20" dirty="0">
                <a:solidFill>
                  <a:srgbClr val="515151"/>
                </a:solidFill>
                <a:latin typeface="QIVPNN+TimesNewRomanPSMT" panose="02000500000000000000"/>
                <a:cs typeface="QIVPNN+TimesNewRomanPSMT" panose="02000500000000000000"/>
              </a:rPr>
              <a:t> </a:t>
            </a:r>
            <a:r>
              <a:rPr sz="1700" dirty="0">
                <a:solidFill>
                  <a:srgbClr val="515151"/>
                </a:solidFill>
                <a:latin typeface="QIVPNN+TimesNewRomanPSMT" panose="02000500000000000000"/>
                <a:cs typeface="QIVPNN+TimesNewRomanPSMT" panose="02000500000000000000"/>
              </a:rPr>
              <a:t>memakai</a:t>
            </a:r>
            <a:r>
              <a:rPr sz="1700" spc="33" dirty="0">
                <a:solidFill>
                  <a:srgbClr val="515151"/>
                </a:solidFill>
                <a:latin typeface="QIVPNN+TimesNewRomanPSMT" panose="02000500000000000000"/>
                <a:cs typeface="QIVPNN+TimesNewRomanPSMT" panose="02000500000000000000"/>
              </a:rPr>
              <a:t> </a:t>
            </a:r>
            <a:r>
              <a:rPr sz="1700" dirty="0">
                <a:solidFill>
                  <a:srgbClr val="515151"/>
                </a:solidFill>
                <a:latin typeface="QIVPNN+TimesNewRomanPSMT" panose="02000500000000000000"/>
                <a:cs typeface="QIVPNN+TimesNewRomanPSMT" panose="02000500000000000000"/>
              </a:rPr>
              <a:t>perhiasan</a:t>
            </a:r>
            <a:r>
              <a:rPr sz="1700" spc="25" dirty="0">
                <a:solidFill>
                  <a:srgbClr val="515151"/>
                </a:solidFill>
                <a:latin typeface="QIVPNN+TimesNewRomanPSMT" panose="02000500000000000000"/>
                <a:cs typeface="QIVPNN+TimesNewRomanPSMT" panose="02000500000000000000"/>
              </a:rPr>
              <a:t> </a:t>
            </a:r>
            <a:r>
              <a:rPr sz="1700" dirty="0">
                <a:solidFill>
                  <a:srgbClr val="515151"/>
                </a:solidFill>
                <a:latin typeface="QIVPNN+TimesNewRomanPSMT" panose="02000500000000000000"/>
                <a:cs typeface="QIVPNN+TimesNewRomanPSMT" panose="02000500000000000000"/>
              </a:rPr>
              <a:t>dan sepatu</a:t>
            </a:r>
            <a:r>
              <a:rPr sz="1700" spc="20" dirty="0">
                <a:solidFill>
                  <a:srgbClr val="515151"/>
                </a:solidFill>
                <a:latin typeface="QIVPNN+TimesNewRomanPSMT" panose="02000500000000000000"/>
                <a:cs typeface="QIVPNN+TimesNewRomanPSMT" panose="02000500000000000000"/>
              </a:rPr>
              <a:t> </a:t>
            </a:r>
            <a:r>
              <a:rPr sz="1700" dirty="0">
                <a:solidFill>
                  <a:srgbClr val="515151"/>
                </a:solidFill>
                <a:latin typeface="QIVPNN+TimesNewRomanPSMT" panose="02000500000000000000"/>
                <a:cs typeface="QIVPNN+TimesNewRomanPSMT" panose="02000500000000000000"/>
              </a:rPr>
              <a:t>terbuka</a:t>
            </a:r>
            <a:endParaRPr sz="1700" dirty="0">
              <a:solidFill>
                <a:srgbClr val="515151"/>
              </a:solidFill>
              <a:latin typeface="QIVPNN+TimesNewRomanPSMT" panose="02000500000000000000"/>
              <a:cs typeface="QIVPNN+TimesNewRomanPSMT" panose="02000500000000000000"/>
            </a:endParaRPr>
          </a:p>
        </p:txBody>
      </p:sp>
      <p:sp>
        <p:nvSpPr>
          <p:cNvPr id="6" name="object 6"/>
          <p:cNvSpPr txBox="1"/>
          <p:nvPr/>
        </p:nvSpPr>
        <p:spPr>
          <a:xfrm>
            <a:off x="3049613" y="2437697"/>
            <a:ext cx="4612887" cy="2069465"/>
          </a:xfrm>
          <a:prstGeom prst="rect">
            <a:avLst/>
          </a:prstGeom>
        </p:spPr>
        <p:txBody>
          <a:bodyPr vert="horz" wrap="square" lIns="0" tIns="0" rIns="0" bIns="0" rtlCol="0">
            <a:spAutoFit/>
          </a:bodyPr>
          <a:lstStyle/>
          <a:p>
            <a:pPr marL="0" marR="0">
              <a:lnSpc>
                <a:spcPts val="2600"/>
              </a:lnSpc>
              <a:spcBef>
                <a:spcPts val="0"/>
              </a:spcBef>
              <a:spcAft>
                <a:spcPts val="0"/>
              </a:spcAft>
            </a:pPr>
            <a:r>
              <a:rPr sz="1175" dirty="0">
                <a:solidFill>
                  <a:srgbClr val="3E3E3E"/>
                </a:solidFill>
                <a:latin typeface="QIVPNN+TimesNewRomanPSMT" panose="02000500000000000000"/>
                <a:cs typeface="QIVPNN+TimesNewRomanPSMT" panose="02000500000000000000"/>
              </a:rPr>
              <a:t>yang dapat rusak</a:t>
            </a:r>
            <a:r>
              <a:rPr sz="1175" spc="10" dirty="0">
                <a:solidFill>
                  <a:srgbClr val="3E3E3E"/>
                </a:solidFill>
                <a:latin typeface="QIVPNN+TimesNewRomanPSMT" panose="02000500000000000000"/>
                <a:cs typeface="QIVPNN+TimesNewRomanPSMT" panose="02000500000000000000"/>
              </a:rPr>
              <a:t> </a:t>
            </a:r>
            <a:r>
              <a:rPr sz="1175" dirty="0">
                <a:solidFill>
                  <a:srgbClr val="3E3E3E"/>
                </a:solidFill>
                <a:latin typeface="QIVPNN+TimesNewRomanPSMT" panose="02000500000000000000"/>
                <a:cs typeface="QIVPNN+TimesNewRomanPSMT" panose="02000500000000000000"/>
              </a:rPr>
              <a:t>oleh bahan kimia, sepatu safety</a:t>
            </a:r>
            <a:r>
              <a:rPr sz="1175" spc="11" dirty="0">
                <a:solidFill>
                  <a:srgbClr val="3E3E3E"/>
                </a:solidFill>
                <a:latin typeface="QIVPNN+TimesNewRomanPSMT" panose="02000500000000000000"/>
                <a:cs typeface="QIVPNN+TimesNewRomanPSMT" panose="02000500000000000000"/>
              </a:rPr>
              <a:t> </a:t>
            </a:r>
            <a:r>
              <a:rPr sz="1175" dirty="0">
                <a:solidFill>
                  <a:srgbClr val="3E3E3E"/>
                </a:solidFill>
                <a:latin typeface="QIVPNN+TimesNewRomanPSMT" panose="02000500000000000000"/>
                <a:cs typeface="QIVPNN+TimesNewRomanPSMT" panose="02000500000000000000"/>
              </a:rPr>
              <a:t>yang</a:t>
            </a:r>
            <a:r>
              <a:rPr sz="1175" spc="11" dirty="0">
                <a:solidFill>
                  <a:srgbClr val="3E3E3E"/>
                </a:solidFill>
                <a:latin typeface="QIVPNN+TimesNewRomanPSMT" panose="02000500000000000000"/>
                <a:cs typeface="QIVPNN+TimesNewRomanPSMT" panose="02000500000000000000"/>
              </a:rPr>
              <a:t> </a:t>
            </a:r>
            <a:r>
              <a:rPr sz="1175" dirty="0">
                <a:solidFill>
                  <a:srgbClr val="3E3E3E"/>
                </a:solidFill>
                <a:latin typeface="QIVPNN+TimesNewRomanPSMT" panose="02000500000000000000"/>
                <a:cs typeface="QIVPNN+TimesNewRomanPSMT" panose="02000500000000000000"/>
              </a:rPr>
              <a:t>terbuka, sepatu licin,</a:t>
            </a:r>
            <a:endParaRPr sz="1175" dirty="0">
              <a:solidFill>
                <a:srgbClr val="3E3E3E"/>
              </a:solidFill>
              <a:latin typeface="QIVPNN+TimesNewRomanPSMT" panose="02000500000000000000"/>
              <a:cs typeface="QIVPNN+TimesNewRomanPSMT" panose="02000500000000000000"/>
            </a:endParaRPr>
          </a:p>
          <a:p>
            <a:pPr marL="0" marR="0">
              <a:lnSpc>
                <a:spcPts val="2600"/>
              </a:lnSpc>
              <a:spcBef>
                <a:spcPts val="295"/>
              </a:spcBef>
              <a:spcAft>
                <a:spcPts val="0"/>
              </a:spcAft>
            </a:pPr>
            <a:r>
              <a:rPr sz="1175" dirty="0">
                <a:solidFill>
                  <a:srgbClr val="3E3E3E"/>
                </a:solidFill>
                <a:latin typeface="QIVPNN+TimesNewRomanPSMT" panose="02000500000000000000"/>
                <a:cs typeface="QIVPNN+TimesNewRomanPSMT" panose="02000500000000000000"/>
              </a:rPr>
              <a:t>atau berhak tinggi. Harus</a:t>
            </a:r>
            <a:r>
              <a:rPr sz="1175" spc="18" dirty="0">
                <a:solidFill>
                  <a:srgbClr val="3E3E3E"/>
                </a:solidFill>
                <a:latin typeface="QIVPNN+TimesNewRomanPSMT" panose="02000500000000000000"/>
                <a:cs typeface="QIVPNN+TimesNewRomanPSMT" panose="02000500000000000000"/>
              </a:rPr>
              <a:t> </a:t>
            </a:r>
            <a:r>
              <a:rPr sz="1175" dirty="0">
                <a:solidFill>
                  <a:srgbClr val="3E3E3E"/>
                </a:solidFill>
                <a:latin typeface="QIVPNN+TimesNewRomanPSMT" panose="02000500000000000000"/>
                <a:cs typeface="QIVPNN+TimesNewRomanPSMT" panose="02000500000000000000"/>
              </a:rPr>
              <a:t>menggunakan sepatu safety</a:t>
            </a:r>
            <a:r>
              <a:rPr sz="1175" spc="-12" dirty="0">
                <a:solidFill>
                  <a:srgbClr val="3E3E3E"/>
                </a:solidFill>
                <a:latin typeface="QIVPNN+TimesNewRomanPSMT" panose="02000500000000000000"/>
                <a:cs typeface="QIVPNN+TimesNewRomanPSMT" panose="02000500000000000000"/>
              </a:rPr>
              <a:t> </a:t>
            </a:r>
            <a:r>
              <a:rPr sz="1175" dirty="0">
                <a:solidFill>
                  <a:srgbClr val="3E3E3E"/>
                </a:solidFill>
                <a:latin typeface="QIVPNN+TimesNewRomanPSMT" panose="02000500000000000000"/>
                <a:cs typeface="QIVPNN+TimesNewRomanPSMT" panose="02000500000000000000"/>
              </a:rPr>
              <a:t>yang memenuhi</a:t>
            </a:r>
            <a:endParaRPr sz="1175" dirty="0">
              <a:solidFill>
                <a:srgbClr val="3E3E3E"/>
              </a:solidFill>
              <a:latin typeface="QIVPNN+TimesNewRomanPSMT" panose="02000500000000000000"/>
              <a:cs typeface="QIVPNN+TimesNewRomanPSMT" panose="02000500000000000000"/>
            </a:endParaRPr>
          </a:p>
          <a:p>
            <a:pPr marL="0" marR="0">
              <a:lnSpc>
                <a:spcPts val="2600"/>
              </a:lnSpc>
              <a:spcBef>
                <a:spcPts val="245"/>
              </a:spcBef>
              <a:spcAft>
                <a:spcPts val="0"/>
              </a:spcAft>
            </a:pPr>
            <a:r>
              <a:rPr sz="1175" spc="-15" dirty="0">
                <a:solidFill>
                  <a:srgbClr val="3E3E3E"/>
                </a:solidFill>
                <a:latin typeface="QIVPNN+TimesNewRomanPSMT" panose="02000500000000000000"/>
                <a:cs typeface="QIVPNN+TimesNewRomanPSMT" panose="02000500000000000000"/>
              </a:rPr>
              <a:t>standar.</a:t>
            </a:r>
            <a:r>
              <a:rPr sz="1175" spc="-144" dirty="0">
                <a:solidFill>
                  <a:srgbClr val="3E3E3E"/>
                </a:solidFill>
                <a:latin typeface="QIVPNN+TimesNewRomanPSMT" panose="02000500000000000000"/>
                <a:cs typeface="QIVPNN+TimesNewRomanPSMT" panose="02000500000000000000"/>
              </a:rPr>
              <a:t> </a:t>
            </a:r>
            <a:r>
              <a:rPr sz="1175" dirty="0">
                <a:solidFill>
                  <a:srgbClr val="3E3E3E"/>
                </a:solidFill>
                <a:latin typeface="QIVPNN+TimesNewRomanPSMT" panose="02000500000000000000"/>
                <a:cs typeface="QIVPNN+TimesNewRomanPSMT" panose="02000500000000000000"/>
              </a:rPr>
              <a:t>Bagi wanita</a:t>
            </a:r>
            <a:r>
              <a:rPr sz="1175" spc="-10" dirty="0">
                <a:solidFill>
                  <a:srgbClr val="3E3E3E"/>
                </a:solidFill>
                <a:latin typeface="QIVPNN+TimesNewRomanPSMT" panose="02000500000000000000"/>
                <a:cs typeface="QIVPNN+TimesNewRomanPSMT" panose="02000500000000000000"/>
              </a:rPr>
              <a:t> </a:t>
            </a:r>
            <a:r>
              <a:rPr sz="1175" dirty="0">
                <a:solidFill>
                  <a:srgbClr val="3E3E3E"/>
                </a:solidFill>
                <a:latin typeface="QIVPNN+TimesNewRomanPSMT" panose="02000500000000000000"/>
                <a:cs typeface="QIVPNN+TimesNewRomanPSMT" panose="02000500000000000000"/>
              </a:rPr>
              <a:t>juga harus</a:t>
            </a:r>
            <a:r>
              <a:rPr sz="1175" spc="15" dirty="0">
                <a:solidFill>
                  <a:srgbClr val="3E3E3E"/>
                </a:solidFill>
                <a:latin typeface="QIVPNN+TimesNewRomanPSMT" panose="02000500000000000000"/>
                <a:cs typeface="QIVPNN+TimesNewRomanPSMT" panose="02000500000000000000"/>
              </a:rPr>
              <a:t> </a:t>
            </a:r>
            <a:r>
              <a:rPr sz="1175" dirty="0">
                <a:solidFill>
                  <a:srgbClr val="3E3E3E"/>
                </a:solidFill>
                <a:latin typeface="QIVPNN+TimesNewRomanPSMT" panose="02000500000000000000"/>
                <a:cs typeface="QIVPNN+TimesNewRomanPSMT" panose="02000500000000000000"/>
              </a:rPr>
              <a:t>menggunakan sepatu safety khusus wanita.</a:t>
            </a:r>
            <a:endParaRPr sz="1175" dirty="0">
              <a:solidFill>
                <a:srgbClr val="3E3E3E"/>
              </a:solidFill>
              <a:latin typeface="QIVPNN+TimesNewRomanPSMT" panose="02000500000000000000"/>
              <a:cs typeface="QIVPNN+TimesNewRomanPSMT" panose="02000500000000000000"/>
            </a:endParaRPr>
          </a:p>
        </p:txBody>
      </p:sp>
      <p:sp>
        <p:nvSpPr>
          <p:cNvPr id="7" name="object 7"/>
          <p:cNvSpPr txBox="1"/>
          <p:nvPr/>
        </p:nvSpPr>
        <p:spPr>
          <a:xfrm>
            <a:off x="2411755" y="3328694"/>
            <a:ext cx="3382044" cy="1192530"/>
          </a:xfrm>
          <a:prstGeom prst="rect">
            <a:avLst/>
          </a:prstGeom>
        </p:spPr>
        <p:txBody>
          <a:bodyPr vert="horz" wrap="square" lIns="0" tIns="0" rIns="0" bIns="0" rtlCol="0">
            <a:spAutoFit/>
          </a:bodyPr>
          <a:lstStyle/>
          <a:p>
            <a:pPr marL="0" marR="0">
              <a:lnSpc>
                <a:spcPts val="4650"/>
              </a:lnSpc>
              <a:spcBef>
                <a:spcPts val="0"/>
              </a:spcBef>
              <a:spcAft>
                <a:spcPts val="0"/>
              </a:spcAft>
            </a:pPr>
            <a:r>
              <a:rPr sz="2100" dirty="0">
                <a:solidFill>
                  <a:srgbClr val="515151"/>
                </a:solidFill>
                <a:latin typeface="QIVPNN+TimesNewRomanPSMT" panose="02000500000000000000"/>
                <a:cs typeface="QIVPNN+TimesNewRomanPSMT" panose="02000500000000000000"/>
              </a:rPr>
              <a:t>2.</a:t>
            </a:r>
            <a:r>
              <a:rPr sz="2100" spc="-34" dirty="0">
                <a:solidFill>
                  <a:srgbClr val="515151"/>
                </a:solidFill>
                <a:latin typeface="QIVPNN+TimesNewRomanPSMT" panose="02000500000000000000"/>
                <a:cs typeface="QIVPNN+TimesNewRomanPSMT" panose="02000500000000000000"/>
              </a:rPr>
              <a:t> </a:t>
            </a:r>
            <a:r>
              <a:rPr sz="2075" dirty="0">
                <a:solidFill>
                  <a:srgbClr val="515151"/>
                </a:solidFill>
                <a:latin typeface="QIVPNN+TimesNewRomanPSMT" panose="02000500000000000000"/>
                <a:cs typeface="QIVPNN+TimesNewRomanPSMT" panose="02000500000000000000"/>
              </a:rPr>
              <a:t>Rambut panjang</a:t>
            </a:r>
            <a:r>
              <a:rPr sz="2075" spc="-10" dirty="0">
                <a:solidFill>
                  <a:srgbClr val="515151"/>
                </a:solidFill>
                <a:latin typeface="QIVPNN+TimesNewRomanPSMT" panose="02000500000000000000"/>
                <a:cs typeface="QIVPNN+TimesNewRomanPSMT" panose="02000500000000000000"/>
              </a:rPr>
              <a:t> </a:t>
            </a:r>
            <a:r>
              <a:rPr sz="2075" dirty="0">
                <a:solidFill>
                  <a:srgbClr val="515151"/>
                </a:solidFill>
                <a:latin typeface="QIVPNN+TimesNewRomanPSMT" panose="02000500000000000000"/>
                <a:cs typeface="QIVPNN+TimesNewRomanPSMT" panose="02000500000000000000"/>
              </a:rPr>
              <a:t>harus diikat</a:t>
            </a:r>
            <a:endParaRPr sz="2075" dirty="0">
              <a:solidFill>
                <a:srgbClr val="515151"/>
              </a:solidFill>
              <a:latin typeface="QIVPNN+TimesNewRomanPSMT" panose="02000500000000000000"/>
              <a:cs typeface="QIVPNN+TimesNewRomanPSMT" panose="02000500000000000000"/>
            </a:endParaRPr>
          </a:p>
        </p:txBody>
      </p:sp>
      <p:sp>
        <p:nvSpPr>
          <p:cNvPr id="8" name="object 8"/>
          <p:cNvSpPr txBox="1"/>
          <p:nvPr/>
        </p:nvSpPr>
        <p:spPr>
          <a:xfrm>
            <a:off x="1494180" y="3679467"/>
            <a:ext cx="4365536" cy="1623060"/>
          </a:xfrm>
          <a:prstGeom prst="rect">
            <a:avLst/>
          </a:prstGeom>
        </p:spPr>
        <p:txBody>
          <a:bodyPr vert="horz" wrap="square" lIns="0" tIns="0" rIns="0" bIns="0" rtlCol="0">
            <a:spAutoFit/>
          </a:bodyPr>
          <a:lstStyle/>
          <a:p>
            <a:pPr marL="772795" marR="0">
              <a:lnSpc>
                <a:spcPts val="3100"/>
              </a:lnSpc>
              <a:spcBef>
                <a:spcPts val="0"/>
              </a:spcBef>
              <a:spcAft>
                <a:spcPts val="0"/>
              </a:spcAft>
            </a:pPr>
            <a:r>
              <a:rPr sz="1400" dirty="0">
                <a:solidFill>
                  <a:srgbClr val="3E3E3E"/>
                </a:solidFill>
                <a:latin typeface="QIVPNN+TimesNewRomanPSMT" panose="02000500000000000000"/>
                <a:cs typeface="QIVPNN+TimesNewRomanPSMT" panose="02000500000000000000"/>
              </a:rPr>
              <a:t>Rambut panjang</a:t>
            </a:r>
            <a:r>
              <a:rPr sz="1400" spc="-17"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yang tidak terikat dapat menyebabkan</a:t>
            </a:r>
            <a:endParaRPr sz="1400" dirty="0">
              <a:solidFill>
                <a:srgbClr val="3E3E3E"/>
              </a:solidFill>
              <a:latin typeface="QIVPNN+TimesNewRomanPSMT" panose="02000500000000000000"/>
              <a:cs typeface="QIVPNN+TimesNewRomanPSMT" panose="02000500000000000000"/>
            </a:endParaRPr>
          </a:p>
          <a:p>
            <a:pPr marL="0" marR="0">
              <a:lnSpc>
                <a:spcPts val="3100"/>
              </a:lnSpc>
              <a:spcBef>
                <a:spcPts val="260"/>
              </a:spcBef>
              <a:spcAft>
                <a:spcPts val="0"/>
              </a:spcAft>
            </a:pPr>
            <a:r>
              <a:rPr sz="1400" dirty="0">
                <a:solidFill>
                  <a:srgbClr val="3E3E3E"/>
                </a:solidFill>
                <a:latin typeface="QIVPNN+TimesNewRomanPSMT" panose="02000500000000000000"/>
                <a:cs typeface="QIVPNN+TimesNewRomanPSMT" panose="02000500000000000000"/>
              </a:rPr>
              <a:t>kecelakaan.</a:t>
            </a:r>
            <a:r>
              <a:rPr sz="1400" spc="-36"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karena</a:t>
            </a:r>
            <a:r>
              <a:rPr sz="1400" spc="-25"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dapat</a:t>
            </a:r>
            <a:r>
              <a:rPr sz="1400" spc="-23"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tersangkut</a:t>
            </a:r>
            <a:r>
              <a:rPr sz="1400" spc="-10"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pada</a:t>
            </a:r>
            <a:r>
              <a:rPr sz="1400" spc="-27"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alat</a:t>
            </a:r>
            <a:r>
              <a:rPr sz="1400" spc="-11"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yang </a:t>
            </a:r>
            <a:r>
              <a:rPr sz="1400" spc="-20" dirty="0">
                <a:solidFill>
                  <a:srgbClr val="3E3E3E"/>
                </a:solidFill>
                <a:latin typeface="QIVPNN+TimesNewRomanPSMT" panose="02000500000000000000"/>
                <a:cs typeface="QIVPNN+TimesNewRomanPSMT" panose="02000500000000000000"/>
              </a:rPr>
              <a:t>berputar.</a:t>
            </a:r>
            <a:endParaRPr sz="1400" spc="-20" dirty="0">
              <a:solidFill>
                <a:srgbClr val="3E3E3E"/>
              </a:solidFill>
              <a:latin typeface="QIVPNN+TimesNewRomanPSMT" panose="02000500000000000000"/>
              <a:cs typeface="QIVPNN+TimesNewRomanPSMT" panose="02000500000000000000"/>
            </a:endParaRPr>
          </a:p>
        </p:txBody>
      </p:sp>
      <p:sp>
        <p:nvSpPr>
          <p:cNvPr id="9" name="object 9"/>
          <p:cNvSpPr txBox="1"/>
          <p:nvPr/>
        </p:nvSpPr>
        <p:spPr>
          <a:xfrm>
            <a:off x="3907180" y="4608854"/>
            <a:ext cx="1872183" cy="1192530"/>
          </a:xfrm>
          <a:prstGeom prst="rect">
            <a:avLst/>
          </a:prstGeom>
        </p:spPr>
        <p:txBody>
          <a:bodyPr vert="horz" wrap="square" lIns="0" tIns="0" rIns="0" bIns="0" rtlCol="0">
            <a:spAutoFit/>
          </a:bodyPr>
          <a:lstStyle/>
          <a:p>
            <a:pPr marL="0" marR="0">
              <a:lnSpc>
                <a:spcPts val="4650"/>
              </a:lnSpc>
              <a:spcBef>
                <a:spcPts val="0"/>
              </a:spcBef>
              <a:spcAft>
                <a:spcPts val="0"/>
              </a:spcAft>
            </a:pPr>
            <a:r>
              <a:rPr sz="2100" dirty="0">
                <a:solidFill>
                  <a:srgbClr val="515151"/>
                </a:solidFill>
                <a:latin typeface="QIVPNN+TimesNewRomanPSMT" panose="02000500000000000000"/>
                <a:cs typeface="QIVPNN+TimesNewRomanPSMT" panose="02000500000000000000"/>
              </a:rPr>
              <a:t>3.</a:t>
            </a:r>
            <a:r>
              <a:rPr sz="2100" spc="-34" dirty="0">
                <a:solidFill>
                  <a:srgbClr val="515151"/>
                </a:solidFill>
                <a:latin typeface="QIVPNN+TimesNewRomanPSMT" panose="02000500000000000000"/>
                <a:cs typeface="QIVPNN+TimesNewRomanPSMT" panose="02000500000000000000"/>
              </a:rPr>
              <a:t> </a:t>
            </a:r>
            <a:r>
              <a:rPr sz="2075" dirty="0">
                <a:solidFill>
                  <a:srgbClr val="515151"/>
                </a:solidFill>
                <a:latin typeface="QIVPNN+TimesNewRomanPSMT" panose="02000500000000000000"/>
                <a:cs typeface="QIVPNN+TimesNewRomanPSMT" panose="02000500000000000000"/>
              </a:rPr>
              <a:t>Gunakan</a:t>
            </a:r>
            <a:r>
              <a:rPr sz="2075" spc="-256" dirty="0">
                <a:solidFill>
                  <a:srgbClr val="515151"/>
                </a:solidFill>
                <a:latin typeface="QIVPNN+TimesNewRomanPSMT" panose="02000500000000000000"/>
                <a:cs typeface="QIVPNN+TimesNewRomanPSMT" panose="02000500000000000000"/>
              </a:rPr>
              <a:t> </a:t>
            </a:r>
            <a:r>
              <a:rPr sz="2075" dirty="0">
                <a:solidFill>
                  <a:srgbClr val="515151"/>
                </a:solidFill>
                <a:latin typeface="QIVPNN+TimesNewRomanPSMT" panose="02000500000000000000"/>
                <a:cs typeface="QIVPNN+TimesNewRomanPSMT" panose="02000500000000000000"/>
              </a:rPr>
              <a:t>APD</a:t>
            </a:r>
            <a:endParaRPr sz="2075" dirty="0">
              <a:solidFill>
                <a:srgbClr val="515151"/>
              </a:solidFill>
              <a:latin typeface="QIVPNN+TimesNewRomanPSMT" panose="02000500000000000000"/>
              <a:cs typeface="QIVPNN+TimesNewRomanPSMT" panose="02000500000000000000"/>
            </a:endParaRPr>
          </a:p>
        </p:txBody>
      </p:sp>
      <p:sp>
        <p:nvSpPr>
          <p:cNvPr id="10" name="object 10"/>
          <p:cNvSpPr txBox="1"/>
          <p:nvPr/>
        </p:nvSpPr>
        <p:spPr>
          <a:xfrm>
            <a:off x="3912577" y="4959628"/>
            <a:ext cx="4527518" cy="2047875"/>
          </a:xfrm>
          <a:prstGeom prst="rect">
            <a:avLst/>
          </a:prstGeom>
        </p:spPr>
        <p:txBody>
          <a:bodyPr vert="horz" wrap="square" lIns="0" tIns="0" rIns="0" bIns="0" rtlCol="0">
            <a:spAutoFit/>
          </a:bodyPr>
          <a:lstStyle/>
          <a:p>
            <a:pPr marL="0" marR="0">
              <a:lnSpc>
                <a:spcPts val="3100"/>
              </a:lnSpc>
              <a:spcBef>
                <a:spcPts val="0"/>
              </a:spcBef>
              <a:spcAft>
                <a:spcPts val="0"/>
              </a:spcAft>
            </a:pPr>
            <a:r>
              <a:rPr sz="1400" dirty="0">
                <a:solidFill>
                  <a:srgbClr val="3E3E3E"/>
                </a:solidFill>
                <a:latin typeface="QIVPNN+TimesNewRomanPSMT" panose="02000500000000000000"/>
                <a:cs typeface="QIVPNN+TimesNewRomanPSMT" panose="02000500000000000000"/>
              </a:rPr>
              <a:t>Pakailah jas praktikum,</a:t>
            </a:r>
            <a:r>
              <a:rPr sz="1400" spc="-12"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sarung tangan</a:t>
            </a:r>
            <a:r>
              <a:rPr sz="1400" spc="-10"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dan pelindung yang lain</a:t>
            </a:r>
            <a:endParaRPr sz="1400" dirty="0">
              <a:solidFill>
                <a:srgbClr val="3E3E3E"/>
              </a:solidFill>
              <a:latin typeface="QIVPNN+TimesNewRomanPSMT" panose="02000500000000000000"/>
              <a:cs typeface="QIVPNN+TimesNewRomanPSMT" panose="02000500000000000000"/>
            </a:endParaRPr>
          </a:p>
          <a:p>
            <a:pPr marL="0" marR="0">
              <a:lnSpc>
                <a:spcPts val="3100"/>
              </a:lnSpc>
              <a:spcBef>
                <a:spcPts val="260"/>
              </a:spcBef>
              <a:spcAft>
                <a:spcPts val="0"/>
              </a:spcAft>
            </a:pPr>
            <a:r>
              <a:rPr sz="1400" dirty="0">
                <a:solidFill>
                  <a:srgbClr val="3E3E3E"/>
                </a:solidFill>
                <a:latin typeface="QIVPNN+TimesNewRomanPSMT" panose="02000500000000000000"/>
                <a:cs typeface="QIVPNN+TimesNewRomanPSMT" panose="02000500000000000000"/>
              </a:rPr>
              <a:t>dengan baik meskipun, penggunaan alat alat keselamatan</a:t>
            </a:r>
            <a:endParaRPr sz="1400" dirty="0">
              <a:solidFill>
                <a:srgbClr val="3E3E3E"/>
              </a:solidFill>
              <a:latin typeface="QIVPNN+TimesNewRomanPSMT" panose="02000500000000000000"/>
              <a:cs typeface="QIVPNN+TimesNewRomanPSMT" panose="02000500000000000000"/>
            </a:endParaRPr>
          </a:p>
          <a:p>
            <a:pPr marL="0" marR="0">
              <a:lnSpc>
                <a:spcPts val="3100"/>
              </a:lnSpc>
              <a:spcBef>
                <a:spcPts val="210"/>
              </a:spcBef>
              <a:spcAft>
                <a:spcPts val="0"/>
              </a:spcAft>
            </a:pPr>
            <a:r>
              <a:rPr sz="1400" dirty="0">
                <a:solidFill>
                  <a:srgbClr val="3E3E3E"/>
                </a:solidFill>
                <a:latin typeface="QIVPNN+TimesNewRomanPSMT" panose="02000500000000000000"/>
                <a:cs typeface="QIVPNN+TimesNewRomanPSMT" panose="02000500000000000000"/>
              </a:rPr>
              <a:t>menjadikan</a:t>
            </a:r>
            <a:r>
              <a:rPr sz="1400" spc="-14"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tidak nyaman.</a:t>
            </a:r>
            <a:endParaRPr sz="1400" dirty="0">
              <a:solidFill>
                <a:srgbClr val="3E3E3E"/>
              </a:solidFill>
              <a:latin typeface="QIVPNN+TimesNewRomanPSMT" panose="02000500000000000000"/>
              <a:cs typeface="QIVPNN+TimesNewRomanPSMT" panose="0200050000000000000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857250"/>
            <a:ext cx="9144000" cy="138430"/>
          </a:xfrm>
          <a:prstGeom prst="rect">
            <a:avLst/>
          </a:prstGeom>
          <a:blipFill>
            <a:blip r:embed="rId1" cstate="print"/>
            <a:stretch>
              <a:fillRect/>
            </a:stretch>
          </a:blipFill>
        </p:spPr>
        <p:txBody>
          <a:bodyPr wrap="square" lIns="0" tIns="0" rIns="0" bIns="0" rtlCol="0">
            <a:spAutoFit/>
          </a:bodyPr>
          <a:lstStyle/>
          <a:p>
            <a:endParaRPr sz="900"/>
          </a:p>
        </p:txBody>
      </p:sp>
      <p:sp>
        <p:nvSpPr>
          <p:cNvPr id="3" name="object 3"/>
          <p:cNvSpPr txBox="1"/>
          <p:nvPr/>
        </p:nvSpPr>
        <p:spPr>
          <a:xfrm>
            <a:off x="3090602" y="969845"/>
            <a:ext cx="3022425" cy="2499360"/>
          </a:xfrm>
          <a:prstGeom prst="rect">
            <a:avLst/>
          </a:prstGeom>
        </p:spPr>
        <p:txBody>
          <a:bodyPr vert="horz" wrap="square" lIns="0" tIns="0" rIns="0" bIns="0" rtlCol="0">
            <a:spAutoFit/>
          </a:bodyPr>
          <a:lstStyle/>
          <a:p>
            <a:pPr marL="0" marR="0">
              <a:lnSpc>
                <a:spcPts val="9745"/>
              </a:lnSpc>
              <a:spcBef>
                <a:spcPts val="0"/>
              </a:spcBef>
              <a:spcAft>
                <a:spcPts val="0"/>
              </a:spcAft>
            </a:pPr>
            <a:r>
              <a:rPr sz="4400" spc="-25" dirty="0">
                <a:solidFill>
                  <a:srgbClr val="3E3E3E"/>
                </a:solidFill>
                <a:latin typeface="QIVPNN+TimesNewRomanPSMT" panose="02000500000000000000"/>
                <a:cs typeface="QIVPNN+TimesNewRomanPSMT" panose="02000500000000000000"/>
              </a:rPr>
              <a:t>Bahan</a:t>
            </a:r>
            <a:r>
              <a:rPr sz="4400" spc="-67" dirty="0">
                <a:solidFill>
                  <a:srgbClr val="3E3E3E"/>
                </a:solidFill>
                <a:latin typeface="QIVPNN+TimesNewRomanPSMT" panose="02000500000000000000"/>
                <a:cs typeface="QIVPNN+TimesNewRomanPSMT" panose="02000500000000000000"/>
              </a:rPr>
              <a:t> </a:t>
            </a:r>
            <a:r>
              <a:rPr sz="4400" spc="-20" dirty="0">
                <a:solidFill>
                  <a:srgbClr val="3E3E3E"/>
                </a:solidFill>
                <a:latin typeface="QIVPNN+TimesNewRomanPSMT" panose="02000500000000000000"/>
                <a:cs typeface="QIVPNN+TimesNewRomanPSMT" panose="02000500000000000000"/>
              </a:rPr>
              <a:t>Kimia</a:t>
            </a:r>
            <a:endParaRPr sz="4400" spc="-20" dirty="0">
              <a:solidFill>
                <a:srgbClr val="3E3E3E"/>
              </a:solidFill>
              <a:latin typeface="QIVPNN+TimesNewRomanPSMT" panose="02000500000000000000"/>
              <a:cs typeface="QIVPNN+TimesNewRomanPSMT" panose="02000500000000000000"/>
            </a:endParaRPr>
          </a:p>
        </p:txBody>
      </p:sp>
      <p:sp>
        <p:nvSpPr>
          <p:cNvPr id="4" name="object 4"/>
          <p:cNvSpPr txBox="1"/>
          <p:nvPr/>
        </p:nvSpPr>
        <p:spPr>
          <a:xfrm>
            <a:off x="737859" y="4441119"/>
            <a:ext cx="7660578" cy="2809240"/>
          </a:xfrm>
          <a:prstGeom prst="rect">
            <a:avLst/>
          </a:prstGeom>
        </p:spPr>
        <p:txBody>
          <a:bodyPr vert="horz" wrap="square" lIns="0" tIns="0" rIns="0" bIns="0" rtlCol="0">
            <a:spAutoFit/>
          </a:bodyPr>
          <a:lstStyle/>
          <a:p>
            <a:pPr marL="227965" marR="0">
              <a:lnSpc>
                <a:spcPts val="3545"/>
              </a:lnSpc>
              <a:spcBef>
                <a:spcPts val="0"/>
              </a:spcBef>
              <a:spcAft>
                <a:spcPts val="0"/>
              </a:spcAft>
            </a:pPr>
            <a:r>
              <a:rPr sz="1600" dirty="0">
                <a:solidFill>
                  <a:srgbClr val="000000"/>
                </a:solidFill>
                <a:latin typeface="QIVPNN+TimesNewRomanPSMT" panose="02000500000000000000"/>
                <a:cs typeface="QIVPNN+TimesNewRomanPSMT" panose="02000500000000000000"/>
              </a:rPr>
              <a:t>Merupakan</a:t>
            </a:r>
            <a:r>
              <a:rPr sz="1600" spc="30" dirty="0">
                <a:solidFill>
                  <a:srgbClr val="000000"/>
                </a:solidFill>
                <a:latin typeface="QIVPNN+TimesNewRomanPSMT" panose="02000500000000000000"/>
                <a:cs typeface="QIVPNN+TimesNewRomanPSMT" panose="02000500000000000000"/>
              </a:rPr>
              <a:t> </a:t>
            </a:r>
            <a:r>
              <a:rPr sz="1600" dirty="0">
                <a:solidFill>
                  <a:srgbClr val="000000"/>
                </a:solidFill>
                <a:latin typeface="QIVPNN+TimesNewRomanPSMT" panose="02000500000000000000"/>
                <a:cs typeface="QIVPNN+TimesNewRomanPSMT" panose="02000500000000000000"/>
              </a:rPr>
              <a:t>suatu</a:t>
            </a:r>
            <a:r>
              <a:rPr sz="1600" spc="15" dirty="0">
                <a:solidFill>
                  <a:srgbClr val="000000"/>
                </a:solidFill>
                <a:latin typeface="QIVPNN+TimesNewRomanPSMT" panose="02000500000000000000"/>
                <a:cs typeface="QIVPNN+TimesNewRomanPSMT" panose="02000500000000000000"/>
              </a:rPr>
              <a:t> </a:t>
            </a:r>
            <a:r>
              <a:rPr sz="1600" dirty="0">
                <a:solidFill>
                  <a:srgbClr val="000000"/>
                </a:solidFill>
                <a:latin typeface="QIVPNN+TimesNewRomanPSMT" panose="02000500000000000000"/>
                <a:cs typeface="QIVPNN+TimesNewRomanPSMT" panose="02000500000000000000"/>
              </a:rPr>
              <a:t>zat atau</a:t>
            </a:r>
            <a:r>
              <a:rPr sz="1600" spc="28" dirty="0">
                <a:solidFill>
                  <a:srgbClr val="000000"/>
                </a:solidFill>
                <a:latin typeface="QIVPNN+TimesNewRomanPSMT" panose="02000500000000000000"/>
                <a:cs typeface="QIVPNN+TimesNewRomanPSMT" panose="02000500000000000000"/>
              </a:rPr>
              <a:t> </a:t>
            </a:r>
            <a:r>
              <a:rPr sz="1600" dirty="0">
                <a:solidFill>
                  <a:srgbClr val="000000"/>
                </a:solidFill>
                <a:latin typeface="QIVPNN+TimesNewRomanPSMT" panose="02000500000000000000"/>
                <a:cs typeface="QIVPNN+TimesNewRomanPSMT" panose="02000500000000000000"/>
              </a:rPr>
              <a:t>senyawa</a:t>
            </a:r>
            <a:r>
              <a:rPr sz="1600" spc="33" dirty="0">
                <a:solidFill>
                  <a:srgbClr val="000000"/>
                </a:solidFill>
                <a:latin typeface="QIVPNN+TimesNewRomanPSMT" panose="02000500000000000000"/>
                <a:cs typeface="QIVPNN+TimesNewRomanPSMT" panose="02000500000000000000"/>
              </a:rPr>
              <a:t> </a:t>
            </a:r>
            <a:r>
              <a:rPr sz="1600" dirty="0">
                <a:solidFill>
                  <a:srgbClr val="000000"/>
                </a:solidFill>
                <a:latin typeface="QIVPNN+TimesNewRomanPSMT" panose="02000500000000000000"/>
                <a:cs typeface="QIVPNN+TimesNewRomanPSMT" panose="02000500000000000000"/>
              </a:rPr>
              <a:t>dapat berwujut padat,</a:t>
            </a:r>
            <a:r>
              <a:rPr sz="1600" spc="23" dirty="0">
                <a:solidFill>
                  <a:srgbClr val="000000"/>
                </a:solidFill>
                <a:latin typeface="QIVPNN+TimesNewRomanPSMT" panose="02000500000000000000"/>
                <a:cs typeface="QIVPNN+TimesNewRomanPSMT" panose="02000500000000000000"/>
              </a:rPr>
              <a:t> </a:t>
            </a:r>
            <a:r>
              <a:rPr sz="1600" dirty="0">
                <a:solidFill>
                  <a:srgbClr val="000000"/>
                </a:solidFill>
                <a:latin typeface="QIVPNN+TimesNewRomanPSMT" panose="02000500000000000000"/>
                <a:cs typeface="QIVPNN+TimesNewRomanPSMT" panose="02000500000000000000"/>
              </a:rPr>
              <a:t>cairan</a:t>
            </a:r>
            <a:r>
              <a:rPr sz="1600" spc="31" dirty="0">
                <a:solidFill>
                  <a:srgbClr val="000000"/>
                </a:solidFill>
                <a:latin typeface="QIVPNN+TimesNewRomanPSMT" panose="02000500000000000000"/>
                <a:cs typeface="QIVPNN+TimesNewRomanPSMT" panose="02000500000000000000"/>
              </a:rPr>
              <a:t> </a:t>
            </a:r>
            <a:r>
              <a:rPr sz="1600" dirty="0">
                <a:solidFill>
                  <a:srgbClr val="000000"/>
                </a:solidFill>
                <a:latin typeface="QIVPNN+TimesNewRomanPSMT" panose="02000500000000000000"/>
                <a:cs typeface="QIVPNN+TimesNewRomanPSMT" panose="02000500000000000000"/>
              </a:rPr>
              <a:t>ataus</a:t>
            </a:r>
            <a:r>
              <a:rPr sz="1600" spc="18" dirty="0">
                <a:solidFill>
                  <a:srgbClr val="000000"/>
                </a:solidFill>
                <a:latin typeface="QIVPNN+TimesNewRomanPSMT" panose="02000500000000000000"/>
                <a:cs typeface="QIVPNN+TimesNewRomanPSMT" panose="02000500000000000000"/>
              </a:rPr>
              <a:t> </a:t>
            </a:r>
            <a:r>
              <a:rPr sz="1600" dirty="0">
                <a:solidFill>
                  <a:srgbClr val="000000"/>
                </a:solidFill>
                <a:latin typeface="QIVPNN+TimesNewRomanPSMT" panose="02000500000000000000"/>
                <a:cs typeface="QIVPNN+TimesNewRomanPSMT" panose="02000500000000000000"/>
              </a:rPr>
              <a:t>gas dan</a:t>
            </a:r>
            <a:r>
              <a:rPr sz="1600" spc="31" dirty="0">
                <a:solidFill>
                  <a:srgbClr val="000000"/>
                </a:solidFill>
                <a:latin typeface="QIVPNN+TimesNewRomanPSMT" panose="02000500000000000000"/>
                <a:cs typeface="QIVPNN+TimesNewRomanPSMT" panose="02000500000000000000"/>
              </a:rPr>
              <a:t> </a:t>
            </a:r>
            <a:r>
              <a:rPr sz="1600" dirty="0">
                <a:solidFill>
                  <a:srgbClr val="000000"/>
                </a:solidFill>
                <a:latin typeface="QIVPNN+TimesNewRomanPSMT" panose="02000500000000000000"/>
                <a:cs typeface="QIVPNN+TimesNewRomanPSMT" panose="02000500000000000000"/>
              </a:rPr>
              <a:t>berdasarkan</a:t>
            </a:r>
            <a:endParaRPr sz="1600" dirty="0">
              <a:solidFill>
                <a:srgbClr val="000000"/>
              </a:solidFill>
              <a:latin typeface="QIVPNN+TimesNewRomanPSMT" panose="02000500000000000000"/>
              <a:cs typeface="QIVPNN+TimesNewRomanPSMT" panose="02000500000000000000"/>
            </a:endParaRPr>
          </a:p>
          <a:p>
            <a:pPr marL="0" marR="0">
              <a:lnSpc>
                <a:spcPts val="3545"/>
              </a:lnSpc>
              <a:spcBef>
                <a:spcPts val="345"/>
              </a:spcBef>
              <a:spcAft>
                <a:spcPts val="0"/>
              </a:spcAft>
            </a:pPr>
            <a:r>
              <a:rPr sz="1600" dirty="0">
                <a:solidFill>
                  <a:srgbClr val="000000"/>
                </a:solidFill>
                <a:latin typeface="QIVPNN+TimesNewRomanPSMT" panose="02000500000000000000"/>
                <a:cs typeface="QIVPNN+TimesNewRomanPSMT" panose="02000500000000000000"/>
              </a:rPr>
              <a:t>komponen</a:t>
            </a:r>
            <a:r>
              <a:rPr sz="1600" spc="14" dirty="0">
                <a:solidFill>
                  <a:srgbClr val="000000"/>
                </a:solidFill>
                <a:latin typeface="QIVPNN+TimesNewRomanPSMT" panose="02000500000000000000"/>
                <a:cs typeface="QIVPNN+TimesNewRomanPSMT" panose="02000500000000000000"/>
              </a:rPr>
              <a:t> </a:t>
            </a:r>
            <a:r>
              <a:rPr sz="1600" dirty="0">
                <a:solidFill>
                  <a:srgbClr val="000000"/>
                </a:solidFill>
                <a:latin typeface="QIVPNN+TimesNewRomanPSMT" panose="02000500000000000000"/>
                <a:cs typeface="QIVPNN+TimesNewRomanPSMT" panose="02000500000000000000"/>
              </a:rPr>
              <a:t>penyusunan</a:t>
            </a:r>
            <a:r>
              <a:rPr sz="1600" spc="25" dirty="0">
                <a:solidFill>
                  <a:srgbClr val="000000"/>
                </a:solidFill>
                <a:latin typeface="QIVPNN+TimesNewRomanPSMT" panose="02000500000000000000"/>
                <a:cs typeface="QIVPNN+TimesNewRomanPSMT" panose="02000500000000000000"/>
              </a:rPr>
              <a:t> </a:t>
            </a:r>
            <a:r>
              <a:rPr sz="1600" dirty="0">
                <a:solidFill>
                  <a:srgbClr val="000000"/>
                </a:solidFill>
                <a:latin typeface="QIVPNN+TimesNewRomanPSMT" panose="02000500000000000000"/>
                <a:cs typeface="QIVPNN+TimesNewRomanPSMT" panose="02000500000000000000"/>
              </a:rPr>
              <a:t>nya</a:t>
            </a:r>
            <a:r>
              <a:rPr sz="1600" spc="10" dirty="0">
                <a:solidFill>
                  <a:srgbClr val="000000"/>
                </a:solidFill>
                <a:latin typeface="QIVPNN+TimesNewRomanPSMT" panose="02000500000000000000"/>
                <a:cs typeface="QIVPNN+TimesNewRomanPSMT" panose="02000500000000000000"/>
              </a:rPr>
              <a:t> </a:t>
            </a:r>
            <a:r>
              <a:rPr sz="1600" dirty="0">
                <a:solidFill>
                  <a:srgbClr val="000000"/>
                </a:solidFill>
                <a:latin typeface="QIVPNN+TimesNewRomanPSMT" panose="02000500000000000000"/>
                <a:cs typeface="QIVPNN+TimesNewRomanPSMT" panose="02000500000000000000"/>
              </a:rPr>
              <a:t>berbentuk</a:t>
            </a:r>
            <a:r>
              <a:rPr sz="1600" spc="18" dirty="0">
                <a:solidFill>
                  <a:srgbClr val="000000"/>
                </a:solidFill>
                <a:latin typeface="QIVPNN+TimesNewRomanPSMT" panose="02000500000000000000"/>
                <a:cs typeface="QIVPNN+TimesNewRomanPSMT" panose="02000500000000000000"/>
              </a:rPr>
              <a:t> </a:t>
            </a:r>
            <a:r>
              <a:rPr sz="1600" dirty="0">
                <a:solidFill>
                  <a:srgbClr val="000000"/>
                </a:solidFill>
                <a:latin typeface="QIVPNN+TimesNewRomanPSMT" panose="02000500000000000000"/>
                <a:cs typeface="QIVPNN+TimesNewRomanPSMT" panose="02000500000000000000"/>
              </a:rPr>
              <a:t>tunggal atau</a:t>
            </a:r>
            <a:r>
              <a:rPr sz="1600" spc="28" dirty="0">
                <a:solidFill>
                  <a:srgbClr val="000000"/>
                </a:solidFill>
                <a:latin typeface="QIVPNN+TimesNewRomanPSMT" panose="02000500000000000000"/>
                <a:cs typeface="QIVPNN+TimesNewRomanPSMT" panose="02000500000000000000"/>
              </a:rPr>
              <a:t> </a:t>
            </a:r>
            <a:r>
              <a:rPr sz="1600" dirty="0">
                <a:solidFill>
                  <a:srgbClr val="000000"/>
                </a:solidFill>
                <a:latin typeface="QIVPNN+TimesNewRomanPSMT" panose="02000500000000000000"/>
                <a:cs typeface="QIVPNN+TimesNewRomanPSMT" panose="02000500000000000000"/>
              </a:rPr>
              <a:t>campuran</a:t>
            </a:r>
            <a:r>
              <a:rPr sz="1600" spc="31" dirty="0">
                <a:solidFill>
                  <a:srgbClr val="000000"/>
                </a:solidFill>
                <a:latin typeface="QIVPNN+TimesNewRomanPSMT" panose="02000500000000000000"/>
                <a:cs typeface="QIVPNN+TimesNewRomanPSMT" panose="02000500000000000000"/>
              </a:rPr>
              <a:t> </a:t>
            </a:r>
            <a:r>
              <a:rPr sz="1600" dirty="0">
                <a:solidFill>
                  <a:srgbClr val="000000"/>
                </a:solidFill>
                <a:latin typeface="QIVPNN+TimesNewRomanPSMT" panose="02000500000000000000"/>
                <a:cs typeface="QIVPNN+TimesNewRomanPSMT" panose="02000500000000000000"/>
              </a:rPr>
              <a:t>yang</a:t>
            </a:r>
            <a:r>
              <a:rPr sz="1600" spc="12" dirty="0">
                <a:solidFill>
                  <a:srgbClr val="000000"/>
                </a:solidFill>
                <a:latin typeface="QIVPNN+TimesNewRomanPSMT" panose="02000500000000000000"/>
                <a:cs typeface="QIVPNN+TimesNewRomanPSMT" panose="02000500000000000000"/>
              </a:rPr>
              <a:t> </a:t>
            </a:r>
            <a:r>
              <a:rPr sz="1600" dirty="0">
                <a:solidFill>
                  <a:srgbClr val="000000"/>
                </a:solidFill>
                <a:latin typeface="QIVPNN+TimesNewRomanPSMT" panose="02000500000000000000"/>
                <a:cs typeface="QIVPNN+TimesNewRomanPSMT" panose="02000500000000000000"/>
              </a:rPr>
              <a:t>berasal</a:t>
            </a:r>
            <a:r>
              <a:rPr sz="1600" spc="18" dirty="0">
                <a:solidFill>
                  <a:srgbClr val="000000"/>
                </a:solidFill>
                <a:latin typeface="QIVPNN+TimesNewRomanPSMT" panose="02000500000000000000"/>
                <a:cs typeface="QIVPNN+TimesNewRomanPSMT" panose="02000500000000000000"/>
              </a:rPr>
              <a:t> </a:t>
            </a:r>
            <a:r>
              <a:rPr sz="1600" dirty="0">
                <a:solidFill>
                  <a:srgbClr val="000000"/>
                </a:solidFill>
                <a:latin typeface="QIVPNN+TimesNewRomanPSMT" panose="02000500000000000000"/>
                <a:cs typeface="QIVPNN+TimesNewRomanPSMT" panose="02000500000000000000"/>
              </a:rPr>
              <a:t>dari alam</a:t>
            </a:r>
            <a:r>
              <a:rPr sz="1600" spc="27" dirty="0">
                <a:solidFill>
                  <a:srgbClr val="000000"/>
                </a:solidFill>
                <a:latin typeface="QIVPNN+TimesNewRomanPSMT" panose="02000500000000000000"/>
                <a:cs typeface="QIVPNN+TimesNewRomanPSMT" panose="02000500000000000000"/>
              </a:rPr>
              <a:t> </a:t>
            </a:r>
            <a:r>
              <a:rPr sz="1600" dirty="0">
                <a:solidFill>
                  <a:srgbClr val="000000"/>
                </a:solidFill>
                <a:latin typeface="QIVPNN+TimesNewRomanPSMT" panose="02000500000000000000"/>
                <a:cs typeface="QIVPNN+TimesNewRomanPSMT" panose="02000500000000000000"/>
              </a:rPr>
              <a:t>maupun</a:t>
            </a:r>
            <a:endParaRPr sz="1600" dirty="0">
              <a:solidFill>
                <a:srgbClr val="000000"/>
              </a:solidFill>
              <a:latin typeface="QIVPNN+TimesNewRomanPSMT" panose="02000500000000000000"/>
              <a:cs typeface="QIVPNN+TimesNewRomanPSMT" panose="02000500000000000000"/>
            </a:endParaRPr>
          </a:p>
          <a:p>
            <a:pPr marL="5728970" marR="0">
              <a:lnSpc>
                <a:spcPts val="3545"/>
              </a:lnSpc>
              <a:spcBef>
                <a:spcPts val="295"/>
              </a:spcBef>
              <a:spcAft>
                <a:spcPts val="0"/>
              </a:spcAft>
            </a:pPr>
            <a:r>
              <a:rPr sz="1600" dirty="0">
                <a:solidFill>
                  <a:srgbClr val="000000"/>
                </a:solidFill>
                <a:latin typeface="QIVPNN+TimesNewRomanPSMT" panose="02000500000000000000"/>
                <a:cs typeface="QIVPNN+TimesNewRomanPSMT" panose="02000500000000000000"/>
              </a:rPr>
              <a:t>hasil proses</a:t>
            </a:r>
            <a:r>
              <a:rPr sz="1600" spc="20" dirty="0">
                <a:solidFill>
                  <a:srgbClr val="000000"/>
                </a:solidFill>
                <a:latin typeface="QIVPNN+TimesNewRomanPSMT" panose="02000500000000000000"/>
                <a:cs typeface="QIVPNN+TimesNewRomanPSMT" panose="02000500000000000000"/>
              </a:rPr>
              <a:t> </a:t>
            </a:r>
            <a:r>
              <a:rPr sz="1600" dirty="0">
                <a:solidFill>
                  <a:srgbClr val="000000"/>
                </a:solidFill>
                <a:latin typeface="QIVPNN+TimesNewRomanPSMT" panose="02000500000000000000"/>
                <a:cs typeface="QIVPNN+TimesNewRomanPSMT" panose="02000500000000000000"/>
              </a:rPr>
              <a:t>peroduksi.</a:t>
            </a:r>
            <a:endParaRPr sz="1600" dirty="0">
              <a:solidFill>
                <a:srgbClr val="000000"/>
              </a:solidFill>
              <a:latin typeface="QIVPNN+TimesNewRomanPSMT" panose="02000500000000000000"/>
              <a:cs typeface="QIVPNN+TimesNewRomanPSMT" panose="0200050000000000000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857250"/>
            <a:ext cx="9144000" cy="138430"/>
          </a:xfrm>
          <a:prstGeom prst="rect">
            <a:avLst/>
          </a:prstGeom>
          <a:blipFill>
            <a:blip r:embed="rId1" cstate="print"/>
            <a:stretch>
              <a:fillRect/>
            </a:stretch>
          </a:blipFill>
        </p:spPr>
        <p:txBody>
          <a:bodyPr wrap="square" lIns="0" tIns="0" rIns="0" bIns="0" rtlCol="0">
            <a:spAutoFit/>
          </a:bodyPr>
          <a:lstStyle/>
          <a:p>
            <a:endParaRPr sz="900"/>
          </a:p>
        </p:txBody>
      </p:sp>
      <p:sp>
        <p:nvSpPr>
          <p:cNvPr id="3" name="object 3"/>
          <p:cNvSpPr txBox="1"/>
          <p:nvPr/>
        </p:nvSpPr>
        <p:spPr>
          <a:xfrm>
            <a:off x="1288979" y="1083493"/>
            <a:ext cx="6626129" cy="1533525"/>
          </a:xfrm>
          <a:prstGeom prst="rect">
            <a:avLst/>
          </a:prstGeom>
        </p:spPr>
        <p:txBody>
          <a:bodyPr vert="horz" wrap="square" lIns="0" tIns="0" rIns="0" bIns="0" rtlCol="0">
            <a:spAutoFit/>
          </a:bodyPr>
          <a:lstStyle/>
          <a:p>
            <a:pPr marL="0" marR="0">
              <a:lnSpc>
                <a:spcPts val="5980"/>
              </a:lnSpc>
              <a:spcBef>
                <a:spcPts val="0"/>
              </a:spcBef>
              <a:spcAft>
                <a:spcPts val="0"/>
              </a:spcAft>
            </a:pPr>
            <a:r>
              <a:rPr sz="2700" dirty="0">
                <a:solidFill>
                  <a:srgbClr val="006FBF"/>
                </a:solidFill>
                <a:latin typeface="QIVPNN+TimesNewRomanPSMT" panose="02000500000000000000"/>
                <a:cs typeface="QIVPNN+TimesNewRomanPSMT" panose="02000500000000000000"/>
              </a:rPr>
              <a:t>Contoh</a:t>
            </a:r>
            <a:r>
              <a:rPr sz="2700" spc="-15" dirty="0">
                <a:solidFill>
                  <a:srgbClr val="006FBF"/>
                </a:solidFill>
                <a:latin typeface="QIVPNN+TimesNewRomanPSMT" panose="02000500000000000000"/>
                <a:cs typeface="QIVPNN+TimesNewRomanPSMT" panose="02000500000000000000"/>
              </a:rPr>
              <a:t> </a:t>
            </a:r>
            <a:r>
              <a:rPr sz="2700" dirty="0">
                <a:solidFill>
                  <a:srgbClr val="006FBF"/>
                </a:solidFill>
                <a:latin typeface="QIVPNN+TimesNewRomanPSMT" panose="02000500000000000000"/>
                <a:cs typeface="QIVPNN+TimesNewRomanPSMT" panose="02000500000000000000"/>
              </a:rPr>
              <a:t>bahan</a:t>
            </a:r>
            <a:r>
              <a:rPr sz="2700" spc="12" dirty="0">
                <a:solidFill>
                  <a:srgbClr val="006FBF"/>
                </a:solidFill>
                <a:latin typeface="QIVPNN+TimesNewRomanPSMT" panose="02000500000000000000"/>
                <a:cs typeface="QIVPNN+TimesNewRomanPSMT" panose="02000500000000000000"/>
              </a:rPr>
              <a:t> </a:t>
            </a:r>
            <a:r>
              <a:rPr sz="2700" dirty="0">
                <a:solidFill>
                  <a:srgbClr val="006FBF"/>
                </a:solidFill>
                <a:latin typeface="QIVPNN+TimesNewRomanPSMT" panose="02000500000000000000"/>
                <a:cs typeface="QIVPNN+TimesNewRomanPSMT" panose="02000500000000000000"/>
              </a:rPr>
              <a:t>Kimia berbahaya</a:t>
            </a:r>
            <a:r>
              <a:rPr sz="2700" spc="25" dirty="0">
                <a:solidFill>
                  <a:srgbClr val="006FBF"/>
                </a:solidFill>
                <a:latin typeface="QIVPNN+TimesNewRomanPSMT" panose="02000500000000000000"/>
                <a:cs typeface="QIVPNN+TimesNewRomanPSMT" panose="02000500000000000000"/>
              </a:rPr>
              <a:t> </a:t>
            </a:r>
            <a:r>
              <a:rPr sz="2700" dirty="0">
                <a:solidFill>
                  <a:srgbClr val="006FBF"/>
                </a:solidFill>
                <a:latin typeface="QIVPNN+TimesNewRomanPSMT" panose="02000500000000000000"/>
                <a:cs typeface="QIVPNN+TimesNewRomanPSMT" panose="02000500000000000000"/>
              </a:rPr>
              <a:t>di laboratorium</a:t>
            </a:r>
            <a:endParaRPr sz="2700" dirty="0">
              <a:solidFill>
                <a:srgbClr val="006FBF"/>
              </a:solidFill>
              <a:latin typeface="QIVPNN+TimesNewRomanPSMT" panose="02000500000000000000"/>
              <a:cs typeface="QIVPNN+TimesNewRomanPSMT" panose="02000500000000000000"/>
            </a:endParaRPr>
          </a:p>
        </p:txBody>
      </p:sp>
      <p:sp>
        <p:nvSpPr>
          <p:cNvPr id="4" name="object 4"/>
          <p:cNvSpPr txBox="1"/>
          <p:nvPr/>
        </p:nvSpPr>
        <p:spPr>
          <a:xfrm>
            <a:off x="1059574" y="3997073"/>
            <a:ext cx="1439733" cy="908685"/>
          </a:xfrm>
          <a:prstGeom prst="rect">
            <a:avLst/>
          </a:prstGeom>
        </p:spPr>
        <p:txBody>
          <a:bodyPr vert="horz" wrap="square" lIns="0" tIns="0" rIns="0" bIns="0" rtlCol="0">
            <a:spAutoFit/>
          </a:bodyPr>
          <a:lstStyle/>
          <a:p>
            <a:pPr marL="0" marR="0">
              <a:lnSpc>
                <a:spcPts val="3545"/>
              </a:lnSpc>
              <a:spcBef>
                <a:spcPts val="0"/>
              </a:spcBef>
              <a:spcAft>
                <a:spcPts val="0"/>
              </a:spcAft>
            </a:pPr>
            <a:r>
              <a:rPr sz="1600" dirty="0">
                <a:solidFill>
                  <a:srgbClr val="000000"/>
                </a:solidFill>
                <a:latin typeface="QIVPNN+TimesNewRomanPSMT" panose="02000500000000000000"/>
                <a:cs typeface="QIVPNN+TimesNewRomanPSMT" panose="02000500000000000000"/>
              </a:rPr>
              <a:t>1.</a:t>
            </a:r>
            <a:r>
              <a:rPr sz="1600" spc="-20" dirty="0">
                <a:solidFill>
                  <a:srgbClr val="000000"/>
                </a:solidFill>
                <a:latin typeface="QIVPNN+TimesNewRomanPSMT" panose="02000500000000000000"/>
                <a:cs typeface="QIVPNN+TimesNewRomanPSMT" panose="02000500000000000000"/>
              </a:rPr>
              <a:t> </a:t>
            </a:r>
            <a:r>
              <a:rPr sz="1600" dirty="0">
                <a:solidFill>
                  <a:srgbClr val="000000"/>
                </a:solidFill>
                <a:latin typeface="QIVPNN+TimesNewRomanPSMT" panose="02000500000000000000"/>
                <a:cs typeface="QIVPNN+TimesNewRomanPSMT" panose="02000500000000000000"/>
              </a:rPr>
              <a:t>Bersifat Iritasi</a:t>
            </a:r>
            <a:endParaRPr sz="1600" dirty="0">
              <a:solidFill>
                <a:srgbClr val="000000"/>
              </a:solidFill>
              <a:latin typeface="QIVPNN+TimesNewRomanPSMT" panose="02000500000000000000"/>
              <a:cs typeface="QIVPNN+TimesNewRomanPSMT" panose="02000500000000000000"/>
            </a:endParaRPr>
          </a:p>
        </p:txBody>
      </p:sp>
      <p:sp>
        <p:nvSpPr>
          <p:cNvPr id="5" name="object 5"/>
          <p:cNvSpPr txBox="1"/>
          <p:nvPr/>
        </p:nvSpPr>
        <p:spPr>
          <a:xfrm>
            <a:off x="3729291" y="3997073"/>
            <a:ext cx="1870767" cy="908685"/>
          </a:xfrm>
          <a:prstGeom prst="rect">
            <a:avLst/>
          </a:prstGeom>
        </p:spPr>
        <p:txBody>
          <a:bodyPr vert="horz" wrap="square" lIns="0" tIns="0" rIns="0" bIns="0" rtlCol="0">
            <a:spAutoFit/>
          </a:bodyPr>
          <a:lstStyle/>
          <a:p>
            <a:pPr marL="0" marR="0">
              <a:lnSpc>
                <a:spcPts val="3545"/>
              </a:lnSpc>
              <a:spcBef>
                <a:spcPts val="0"/>
              </a:spcBef>
              <a:spcAft>
                <a:spcPts val="0"/>
              </a:spcAft>
            </a:pPr>
            <a:r>
              <a:rPr sz="1600" dirty="0">
                <a:solidFill>
                  <a:srgbClr val="3E3E3E"/>
                </a:solidFill>
                <a:latin typeface="QIVPNN+TimesNewRomanPSMT" panose="02000500000000000000"/>
                <a:cs typeface="QIVPNN+TimesNewRomanPSMT" panose="02000500000000000000"/>
              </a:rPr>
              <a:t>2.</a:t>
            </a:r>
            <a:r>
              <a:rPr sz="1600" spc="-30" dirty="0">
                <a:solidFill>
                  <a:srgbClr val="3E3E3E"/>
                </a:solidFill>
                <a:latin typeface="QIVPNN+TimesNewRomanPSMT" panose="02000500000000000000"/>
                <a:cs typeface="QIVPNN+TimesNewRomanPSMT" panose="02000500000000000000"/>
              </a:rPr>
              <a:t> </a:t>
            </a:r>
            <a:r>
              <a:rPr sz="1600" dirty="0">
                <a:solidFill>
                  <a:srgbClr val="3E3E3E"/>
                </a:solidFill>
                <a:latin typeface="QIVPNN+TimesNewRomanPSMT" panose="02000500000000000000"/>
                <a:cs typeface="QIVPNN+TimesNewRomanPSMT" panose="02000500000000000000"/>
              </a:rPr>
              <a:t>Bersifat</a:t>
            </a:r>
            <a:r>
              <a:rPr sz="1600" spc="15" dirty="0">
                <a:solidFill>
                  <a:srgbClr val="3E3E3E"/>
                </a:solidFill>
                <a:latin typeface="QIVPNN+TimesNewRomanPSMT" panose="02000500000000000000"/>
                <a:cs typeface="QIVPNN+TimesNewRomanPSMT" panose="02000500000000000000"/>
              </a:rPr>
              <a:t> </a:t>
            </a:r>
            <a:r>
              <a:rPr sz="1600" dirty="0">
                <a:solidFill>
                  <a:srgbClr val="000000"/>
                </a:solidFill>
                <a:latin typeface="QIVPNN+TimesNewRomanPSMT" panose="02000500000000000000"/>
                <a:cs typeface="QIVPNN+TimesNewRomanPSMT" panose="02000500000000000000"/>
              </a:rPr>
              <a:t>mematikan</a:t>
            </a:r>
            <a:endParaRPr sz="1600" dirty="0">
              <a:solidFill>
                <a:srgbClr val="000000"/>
              </a:solidFill>
              <a:latin typeface="QIVPNN+TimesNewRomanPSMT" panose="02000500000000000000"/>
              <a:cs typeface="QIVPNN+TimesNewRomanPSMT" panose="02000500000000000000"/>
            </a:endParaRPr>
          </a:p>
        </p:txBody>
      </p:sp>
      <p:sp>
        <p:nvSpPr>
          <p:cNvPr id="6" name="object 6"/>
          <p:cNvSpPr txBox="1"/>
          <p:nvPr/>
        </p:nvSpPr>
        <p:spPr>
          <a:xfrm>
            <a:off x="6381686" y="3997073"/>
            <a:ext cx="1612322" cy="908685"/>
          </a:xfrm>
          <a:prstGeom prst="rect">
            <a:avLst/>
          </a:prstGeom>
        </p:spPr>
        <p:txBody>
          <a:bodyPr vert="horz" wrap="square" lIns="0" tIns="0" rIns="0" bIns="0" rtlCol="0">
            <a:spAutoFit/>
          </a:bodyPr>
          <a:lstStyle/>
          <a:p>
            <a:pPr marL="0" marR="0">
              <a:lnSpc>
                <a:spcPts val="3545"/>
              </a:lnSpc>
              <a:spcBef>
                <a:spcPts val="0"/>
              </a:spcBef>
              <a:spcAft>
                <a:spcPts val="0"/>
              </a:spcAft>
            </a:pPr>
            <a:r>
              <a:rPr sz="1600" dirty="0">
                <a:solidFill>
                  <a:srgbClr val="3E3E3E"/>
                </a:solidFill>
                <a:latin typeface="QIVPNN+TimesNewRomanPSMT" panose="02000500000000000000"/>
                <a:cs typeface="QIVPNN+TimesNewRomanPSMT" panose="02000500000000000000"/>
              </a:rPr>
              <a:t>3.</a:t>
            </a:r>
            <a:r>
              <a:rPr sz="1600" spc="-20" dirty="0">
                <a:solidFill>
                  <a:srgbClr val="3E3E3E"/>
                </a:solidFill>
                <a:latin typeface="QIVPNN+TimesNewRomanPSMT" panose="02000500000000000000"/>
                <a:cs typeface="QIVPNN+TimesNewRomanPSMT" panose="02000500000000000000"/>
              </a:rPr>
              <a:t> </a:t>
            </a:r>
            <a:r>
              <a:rPr sz="1600" dirty="0">
                <a:solidFill>
                  <a:srgbClr val="3E3E3E"/>
                </a:solidFill>
                <a:latin typeface="QIVPNN+TimesNewRomanPSMT" panose="02000500000000000000"/>
                <a:cs typeface="QIVPNN+TimesNewRomanPSMT" panose="02000500000000000000"/>
              </a:rPr>
              <a:t>Bersifat</a:t>
            </a:r>
            <a:r>
              <a:rPr sz="1600" spc="15" dirty="0">
                <a:solidFill>
                  <a:srgbClr val="3E3E3E"/>
                </a:solidFill>
                <a:latin typeface="QIVPNN+TimesNewRomanPSMT" panose="02000500000000000000"/>
                <a:cs typeface="QIVPNN+TimesNewRomanPSMT" panose="02000500000000000000"/>
              </a:rPr>
              <a:t> </a:t>
            </a:r>
            <a:r>
              <a:rPr sz="1600" dirty="0">
                <a:solidFill>
                  <a:srgbClr val="000000"/>
                </a:solidFill>
                <a:latin typeface="QIVPNN+TimesNewRomanPSMT" panose="02000500000000000000"/>
                <a:cs typeface="QIVPNN+TimesNewRomanPSMT" panose="02000500000000000000"/>
              </a:rPr>
              <a:t>beracun</a:t>
            </a:r>
            <a:endParaRPr sz="1600" dirty="0">
              <a:solidFill>
                <a:srgbClr val="000000"/>
              </a:solidFill>
              <a:latin typeface="QIVPNN+TimesNewRomanPSMT" panose="02000500000000000000"/>
              <a:cs typeface="QIVPNN+TimesNewRomanPSMT" panose="02000500000000000000"/>
            </a:endParaRPr>
          </a:p>
        </p:txBody>
      </p:sp>
      <p:sp>
        <p:nvSpPr>
          <p:cNvPr id="7" name="object 7"/>
          <p:cNvSpPr txBox="1"/>
          <p:nvPr/>
        </p:nvSpPr>
        <p:spPr>
          <a:xfrm>
            <a:off x="1053224" y="4301947"/>
            <a:ext cx="471678" cy="1108075"/>
          </a:xfrm>
          <a:prstGeom prst="rect">
            <a:avLst/>
          </a:prstGeom>
        </p:spPr>
        <p:txBody>
          <a:bodyPr vert="horz" wrap="square" lIns="0" tIns="0" rIns="0" bIns="0" rtlCol="0">
            <a:spAutoFit/>
          </a:bodyPr>
          <a:lstStyle/>
          <a:p>
            <a:pPr marL="0" marR="0">
              <a:lnSpc>
                <a:spcPts val="2735"/>
              </a:lnSpc>
              <a:spcBef>
                <a:spcPts val="0"/>
              </a:spcBef>
              <a:spcAft>
                <a:spcPts val="0"/>
              </a:spcAft>
            </a:pPr>
            <a:r>
              <a:rPr sz="1225" dirty="0">
                <a:solidFill>
                  <a:srgbClr val="000000"/>
                </a:solidFill>
                <a:latin typeface="GVTAHR+ArialMT" panose="02000500000000000000"/>
                <a:cs typeface="GVTAHR+ArialMT" panose="02000500000000000000"/>
              </a:rPr>
              <a:t>•</a:t>
            </a:r>
            <a:r>
              <a:rPr sz="1225" spc="769" dirty="0">
                <a:solidFill>
                  <a:srgbClr val="000000"/>
                </a:solidFill>
                <a:latin typeface="Times New Roman" panose="02020603050405020304"/>
                <a:cs typeface="Times New Roman" panose="02020603050405020304"/>
              </a:rPr>
              <a:t> </a:t>
            </a:r>
            <a:r>
              <a:rPr sz="1200" dirty="0">
                <a:solidFill>
                  <a:srgbClr val="000000"/>
                </a:solidFill>
                <a:latin typeface="PCLVTH+TimesNewRomanPS-ItalicMT" panose="02000500000000000000"/>
                <a:cs typeface="PCLVTH+TimesNewRomanPS-ItalicMT" panose="02000500000000000000"/>
              </a:rPr>
              <a:t>HCl</a:t>
            </a:r>
            <a:endParaRPr sz="1200" dirty="0">
              <a:solidFill>
                <a:srgbClr val="000000"/>
              </a:solidFill>
              <a:latin typeface="PCLVTH+TimesNewRomanPS-ItalicMT" panose="02000500000000000000"/>
              <a:cs typeface="PCLVTH+TimesNewRomanPS-ItalicMT" panose="02000500000000000000"/>
            </a:endParaRPr>
          </a:p>
          <a:p>
            <a:pPr marL="635" marR="0">
              <a:lnSpc>
                <a:spcPts val="2680"/>
              </a:lnSpc>
              <a:spcBef>
                <a:spcPts val="550"/>
              </a:spcBef>
              <a:spcAft>
                <a:spcPts val="0"/>
              </a:spcAft>
            </a:pPr>
            <a:r>
              <a:rPr sz="1200" dirty="0">
                <a:solidFill>
                  <a:srgbClr val="000000"/>
                </a:solidFill>
                <a:latin typeface="GVTAHR+ArialMT" panose="02000500000000000000"/>
                <a:cs typeface="GVTAHR+ArialMT" panose="02000500000000000000"/>
              </a:rPr>
              <a:t>•</a:t>
            </a:r>
            <a:r>
              <a:rPr sz="1200" spc="1397" dirty="0">
                <a:solidFill>
                  <a:srgbClr val="000000"/>
                </a:solidFill>
                <a:latin typeface="Times New Roman" panose="02020603050405020304"/>
                <a:cs typeface="Times New Roman" panose="02020603050405020304"/>
              </a:rPr>
              <a:t> </a:t>
            </a:r>
            <a:r>
              <a:rPr sz="1200" dirty="0">
                <a:solidFill>
                  <a:srgbClr val="000000"/>
                </a:solidFill>
                <a:latin typeface="PCLVTH+TimesNewRomanPS-ItalicMT" panose="02000500000000000000"/>
                <a:cs typeface="PCLVTH+TimesNewRomanPS-ItalicMT" panose="02000500000000000000"/>
              </a:rPr>
              <a:t>HF</a:t>
            </a:r>
            <a:endParaRPr sz="1200" dirty="0">
              <a:solidFill>
                <a:srgbClr val="000000"/>
              </a:solidFill>
              <a:latin typeface="PCLVTH+TimesNewRomanPS-ItalicMT" panose="02000500000000000000"/>
              <a:cs typeface="PCLVTH+TimesNewRomanPS-ItalicMT" panose="02000500000000000000"/>
            </a:endParaRPr>
          </a:p>
        </p:txBody>
      </p:sp>
      <p:sp>
        <p:nvSpPr>
          <p:cNvPr id="8" name="object 8"/>
          <p:cNvSpPr txBox="1"/>
          <p:nvPr/>
        </p:nvSpPr>
        <p:spPr>
          <a:xfrm>
            <a:off x="3722624" y="4301947"/>
            <a:ext cx="1377216" cy="701040"/>
          </a:xfrm>
          <a:prstGeom prst="rect">
            <a:avLst/>
          </a:prstGeom>
        </p:spPr>
        <p:txBody>
          <a:bodyPr vert="horz" wrap="square" lIns="0" tIns="0" rIns="0" bIns="0" rtlCol="0">
            <a:spAutoFit/>
          </a:bodyPr>
          <a:lstStyle/>
          <a:p>
            <a:pPr marL="0" marR="0">
              <a:lnSpc>
                <a:spcPts val="2735"/>
              </a:lnSpc>
              <a:spcBef>
                <a:spcPts val="0"/>
              </a:spcBef>
              <a:spcAft>
                <a:spcPts val="0"/>
              </a:spcAft>
            </a:pPr>
            <a:r>
              <a:rPr sz="1225" dirty="0">
                <a:solidFill>
                  <a:srgbClr val="000000"/>
                </a:solidFill>
                <a:latin typeface="GVTAHR+ArialMT" panose="02000500000000000000"/>
                <a:cs typeface="GVTAHR+ArialMT" panose="02000500000000000000"/>
              </a:rPr>
              <a:t>•</a:t>
            </a:r>
            <a:r>
              <a:rPr sz="1225" spc="775" dirty="0">
                <a:solidFill>
                  <a:srgbClr val="000000"/>
                </a:solidFill>
                <a:latin typeface="Times New Roman" panose="02020603050405020304"/>
                <a:cs typeface="Times New Roman" panose="02020603050405020304"/>
              </a:rPr>
              <a:t> </a:t>
            </a:r>
            <a:r>
              <a:rPr sz="1200" dirty="0">
                <a:solidFill>
                  <a:srgbClr val="000000"/>
                </a:solidFill>
                <a:latin typeface="QIVPNN+TimesNewRomanPSMT" panose="02000500000000000000"/>
                <a:cs typeface="QIVPNN+TimesNewRomanPSMT" panose="02000500000000000000"/>
              </a:rPr>
              <a:t>Karbon</a:t>
            </a:r>
            <a:r>
              <a:rPr sz="1200" spc="-10" dirty="0">
                <a:solidFill>
                  <a:srgbClr val="000000"/>
                </a:solidFill>
                <a:latin typeface="QIVPNN+TimesNewRomanPSMT" panose="02000500000000000000"/>
                <a:cs typeface="QIVPNN+TimesNewRomanPSMT" panose="02000500000000000000"/>
              </a:rPr>
              <a:t> </a:t>
            </a:r>
            <a:r>
              <a:rPr sz="1200" dirty="0">
                <a:solidFill>
                  <a:srgbClr val="000000"/>
                </a:solidFill>
                <a:latin typeface="QIVPNN+TimesNewRomanPSMT" panose="02000500000000000000"/>
                <a:cs typeface="QIVPNN+TimesNewRomanPSMT" panose="02000500000000000000"/>
              </a:rPr>
              <a:t>monoksida</a:t>
            </a:r>
            <a:endParaRPr sz="1200" dirty="0">
              <a:solidFill>
                <a:srgbClr val="000000"/>
              </a:solidFill>
              <a:latin typeface="QIVPNN+TimesNewRomanPSMT" panose="02000500000000000000"/>
              <a:cs typeface="QIVPNN+TimesNewRomanPSMT" panose="02000500000000000000"/>
            </a:endParaRPr>
          </a:p>
        </p:txBody>
      </p:sp>
      <p:sp>
        <p:nvSpPr>
          <p:cNvPr id="9" name="object 9"/>
          <p:cNvSpPr txBox="1"/>
          <p:nvPr/>
        </p:nvSpPr>
        <p:spPr>
          <a:xfrm>
            <a:off x="6374384" y="4301947"/>
            <a:ext cx="1259785" cy="701040"/>
          </a:xfrm>
          <a:prstGeom prst="rect">
            <a:avLst/>
          </a:prstGeom>
        </p:spPr>
        <p:txBody>
          <a:bodyPr vert="horz" wrap="square" lIns="0" tIns="0" rIns="0" bIns="0" rtlCol="0">
            <a:spAutoFit/>
          </a:bodyPr>
          <a:lstStyle/>
          <a:p>
            <a:pPr marL="0" marR="0">
              <a:lnSpc>
                <a:spcPts val="2735"/>
              </a:lnSpc>
              <a:spcBef>
                <a:spcPts val="0"/>
              </a:spcBef>
              <a:spcAft>
                <a:spcPts val="0"/>
              </a:spcAft>
            </a:pPr>
            <a:r>
              <a:rPr sz="1225" dirty="0">
                <a:solidFill>
                  <a:srgbClr val="000000"/>
                </a:solidFill>
                <a:latin typeface="GVTAHR+ArialMT" panose="02000500000000000000"/>
                <a:cs typeface="GVTAHR+ArialMT" panose="02000500000000000000"/>
              </a:rPr>
              <a:t>•</a:t>
            </a:r>
            <a:r>
              <a:rPr sz="1225" spc="784" dirty="0">
                <a:solidFill>
                  <a:srgbClr val="000000"/>
                </a:solidFill>
                <a:latin typeface="Times New Roman" panose="02020603050405020304"/>
                <a:cs typeface="Times New Roman" panose="02020603050405020304"/>
              </a:rPr>
              <a:t> </a:t>
            </a:r>
            <a:r>
              <a:rPr sz="1200" dirty="0">
                <a:solidFill>
                  <a:srgbClr val="000000"/>
                </a:solidFill>
                <a:latin typeface="QIVPNN+TimesNewRomanPSMT" panose="02000500000000000000"/>
                <a:cs typeface="QIVPNN+TimesNewRomanPSMT" panose="02000500000000000000"/>
              </a:rPr>
              <a:t>Hidrogen</a:t>
            </a:r>
            <a:r>
              <a:rPr sz="1200" spc="-27" dirty="0">
                <a:solidFill>
                  <a:srgbClr val="000000"/>
                </a:solidFill>
                <a:latin typeface="QIVPNN+TimesNewRomanPSMT" panose="02000500000000000000"/>
                <a:cs typeface="QIVPNN+TimesNewRomanPSMT" panose="02000500000000000000"/>
              </a:rPr>
              <a:t> </a:t>
            </a:r>
            <a:r>
              <a:rPr sz="1200" dirty="0">
                <a:solidFill>
                  <a:srgbClr val="000000"/>
                </a:solidFill>
                <a:latin typeface="QIVPNN+TimesNewRomanPSMT" panose="02000500000000000000"/>
                <a:cs typeface="QIVPNN+TimesNewRomanPSMT" panose="02000500000000000000"/>
              </a:rPr>
              <a:t>sianida</a:t>
            </a:r>
            <a:endParaRPr sz="1200" dirty="0">
              <a:solidFill>
                <a:srgbClr val="000000"/>
              </a:solidFill>
              <a:latin typeface="QIVPNN+TimesNewRomanPSMT" panose="02000500000000000000"/>
              <a:cs typeface="QIVPNN+TimesNewRomanPSMT" panose="02000500000000000000"/>
            </a:endParaRPr>
          </a:p>
        </p:txBody>
      </p:sp>
      <p:sp>
        <p:nvSpPr>
          <p:cNvPr id="10" name="object 10"/>
          <p:cNvSpPr txBox="1"/>
          <p:nvPr/>
        </p:nvSpPr>
        <p:spPr>
          <a:xfrm>
            <a:off x="1053541" y="4725474"/>
            <a:ext cx="129555" cy="776605"/>
          </a:xfrm>
          <a:prstGeom prst="rect">
            <a:avLst/>
          </a:prstGeom>
        </p:spPr>
        <p:txBody>
          <a:bodyPr vert="horz" wrap="square" lIns="0" tIns="0" rIns="0" bIns="0" rtlCol="0">
            <a:spAutoFit/>
          </a:bodyPr>
          <a:lstStyle/>
          <a:p>
            <a:pPr marL="0" marR="0">
              <a:lnSpc>
                <a:spcPts val="2680"/>
              </a:lnSpc>
              <a:spcBef>
                <a:spcPts val="0"/>
              </a:spcBef>
              <a:spcAft>
                <a:spcPts val="0"/>
              </a:spcAft>
            </a:pPr>
            <a:r>
              <a:rPr sz="1200" dirty="0">
                <a:solidFill>
                  <a:srgbClr val="000000"/>
                </a:solidFill>
                <a:latin typeface="GVTAHR+ArialMT" panose="02000500000000000000"/>
                <a:cs typeface="GVTAHR+ArialMT" panose="02000500000000000000"/>
              </a:rPr>
              <a:t>•</a:t>
            </a:r>
            <a:endParaRPr sz="1200" dirty="0">
              <a:solidFill>
                <a:srgbClr val="000000"/>
              </a:solidFill>
              <a:latin typeface="GVTAHR+ArialMT" panose="02000500000000000000"/>
              <a:cs typeface="GVTAHR+ArialMT" panose="02000500000000000000"/>
            </a:endParaRPr>
          </a:p>
          <a:p>
            <a:pPr marL="0" marR="0">
              <a:lnSpc>
                <a:spcPts val="2680"/>
              </a:lnSpc>
              <a:spcBef>
                <a:spcPts val="700"/>
              </a:spcBef>
              <a:spcAft>
                <a:spcPts val="0"/>
              </a:spcAft>
            </a:pPr>
            <a:r>
              <a:rPr sz="1200" dirty="0">
                <a:solidFill>
                  <a:srgbClr val="000000"/>
                </a:solidFill>
                <a:latin typeface="GVTAHR+ArialMT" panose="02000500000000000000"/>
                <a:cs typeface="GVTAHR+ArialMT" panose="02000500000000000000"/>
              </a:rPr>
              <a:t>•</a:t>
            </a:r>
            <a:endParaRPr sz="1200" dirty="0">
              <a:solidFill>
                <a:srgbClr val="000000"/>
              </a:solidFill>
              <a:latin typeface="GVTAHR+ArialMT" panose="02000500000000000000"/>
              <a:cs typeface="GVTAHR+ArialMT" panose="02000500000000000000"/>
            </a:endParaRPr>
          </a:p>
        </p:txBody>
      </p:sp>
      <p:sp>
        <p:nvSpPr>
          <p:cNvPr id="11" name="object 11"/>
          <p:cNvSpPr txBox="1"/>
          <p:nvPr/>
        </p:nvSpPr>
        <p:spPr>
          <a:xfrm>
            <a:off x="1233722" y="4740358"/>
            <a:ext cx="1017892" cy="1104265"/>
          </a:xfrm>
          <a:prstGeom prst="rect">
            <a:avLst/>
          </a:prstGeom>
        </p:spPr>
        <p:txBody>
          <a:bodyPr vert="horz" wrap="square" lIns="0" tIns="0" rIns="0" bIns="0" rtlCol="0">
            <a:spAutoFit/>
          </a:bodyPr>
          <a:lstStyle/>
          <a:p>
            <a:pPr marL="0" marR="0">
              <a:lnSpc>
                <a:spcPts val="2655"/>
              </a:lnSpc>
              <a:spcBef>
                <a:spcPts val="0"/>
              </a:spcBef>
              <a:spcAft>
                <a:spcPts val="0"/>
              </a:spcAft>
            </a:pPr>
            <a:r>
              <a:rPr sz="1200" dirty="0">
                <a:solidFill>
                  <a:srgbClr val="000000"/>
                </a:solidFill>
                <a:latin typeface="PCLVTH+TimesNewRomanPS-ItalicMT" panose="02000500000000000000"/>
                <a:cs typeface="PCLVTH+TimesNewRomanPS-ItalicMT" panose="02000500000000000000"/>
              </a:rPr>
              <a:t>nitrat</a:t>
            </a:r>
            <a:r>
              <a:rPr sz="1200" spc="-43" dirty="0">
                <a:solidFill>
                  <a:srgbClr val="000000"/>
                </a:solidFill>
                <a:latin typeface="PCLVTH+TimesNewRomanPS-ItalicMT" panose="02000500000000000000"/>
                <a:cs typeface="PCLVTH+TimesNewRomanPS-ItalicMT" panose="02000500000000000000"/>
              </a:rPr>
              <a:t> </a:t>
            </a:r>
            <a:r>
              <a:rPr sz="1200" dirty="0">
                <a:solidFill>
                  <a:srgbClr val="000000"/>
                </a:solidFill>
                <a:latin typeface="PCLVTH+TimesNewRomanPS-ItalicMT" panose="02000500000000000000"/>
                <a:cs typeface="PCLVTH+TimesNewRomanPS-ItalicMT" panose="02000500000000000000"/>
              </a:rPr>
              <a:t>dan</a:t>
            </a:r>
            <a:r>
              <a:rPr sz="1200" spc="-50" dirty="0">
                <a:solidFill>
                  <a:srgbClr val="000000"/>
                </a:solidFill>
                <a:latin typeface="PCLVTH+TimesNewRomanPS-ItalicMT" panose="02000500000000000000"/>
                <a:cs typeface="PCLVTH+TimesNewRomanPS-ItalicMT" panose="02000500000000000000"/>
              </a:rPr>
              <a:t> </a:t>
            </a:r>
            <a:r>
              <a:rPr sz="1200" dirty="0">
                <a:solidFill>
                  <a:srgbClr val="000000"/>
                </a:solidFill>
                <a:latin typeface="PCLVTH+TimesNewRomanPS-ItalicMT" panose="02000500000000000000"/>
                <a:cs typeface="PCLVTH+TimesNewRomanPS-ItalicMT" panose="02000500000000000000"/>
              </a:rPr>
              <a:t>nitrit</a:t>
            </a:r>
            <a:endParaRPr sz="1200" dirty="0">
              <a:solidFill>
                <a:srgbClr val="000000"/>
              </a:solidFill>
              <a:latin typeface="PCLVTH+TimesNewRomanPS-ItalicMT" panose="02000500000000000000"/>
              <a:cs typeface="PCLVTH+TimesNewRomanPS-ItalicMT" panose="02000500000000000000"/>
            </a:endParaRPr>
          </a:p>
          <a:p>
            <a:pPr marL="0" marR="0">
              <a:lnSpc>
                <a:spcPts val="2655"/>
              </a:lnSpc>
              <a:spcBef>
                <a:spcPts val="650"/>
              </a:spcBef>
              <a:spcAft>
                <a:spcPts val="0"/>
              </a:spcAft>
            </a:pPr>
            <a:r>
              <a:rPr sz="1200" dirty="0">
                <a:solidFill>
                  <a:srgbClr val="000000"/>
                </a:solidFill>
                <a:latin typeface="PCLVTH+TimesNewRomanPS-ItalicMT" panose="02000500000000000000"/>
                <a:cs typeface="PCLVTH+TimesNewRomanPS-ItalicMT" panose="02000500000000000000"/>
              </a:rPr>
              <a:t>klorin</a:t>
            </a:r>
            <a:endParaRPr sz="1200" dirty="0">
              <a:solidFill>
                <a:srgbClr val="000000"/>
              </a:solidFill>
              <a:latin typeface="PCLVTH+TimesNewRomanPS-ItalicMT" panose="02000500000000000000"/>
              <a:cs typeface="PCLVTH+TimesNewRomanPS-ItalicMT" panose="02000500000000000000"/>
            </a:endParaRPr>
          </a:p>
        </p:txBody>
      </p:sp>
      <p:sp>
        <p:nvSpPr>
          <p:cNvPr id="12" name="object 12"/>
          <p:cNvSpPr txBox="1"/>
          <p:nvPr/>
        </p:nvSpPr>
        <p:spPr>
          <a:xfrm>
            <a:off x="1053541" y="5154735"/>
            <a:ext cx="1163250" cy="687070"/>
          </a:xfrm>
          <a:prstGeom prst="rect">
            <a:avLst/>
          </a:prstGeom>
        </p:spPr>
        <p:txBody>
          <a:bodyPr vert="horz" wrap="square" lIns="0" tIns="0" rIns="0" bIns="0" rtlCol="0">
            <a:spAutoFit/>
          </a:bodyPr>
          <a:lstStyle/>
          <a:p>
            <a:pPr marL="0" marR="0">
              <a:lnSpc>
                <a:spcPts val="2680"/>
              </a:lnSpc>
              <a:spcBef>
                <a:spcPts val="0"/>
              </a:spcBef>
              <a:spcAft>
                <a:spcPts val="0"/>
              </a:spcAft>
            </a:pPr>
            <a:r>
              <a:rPr sz="1200" dirty="0">
                <a:solidFill>
                  <a:srgbClr val="000000"/>
                </a:solidFill>
                <a:latin typeface="GVTAHR+ArialMT" panose="02000500000000000000"/>
                <a:cs typeface="GVTAHR+ArialMT" panose="02000500000000000000"/>
              </a:rPr>
              <a:t>•</a:t>
            </a:r>
            <a:r>
              <a:rPr sz="1200" spc="1397" dirty="0">
                <a:solidFill>
                  <a:srgbClr val="000000"/>
                </a:solidFill>
                <a:latin typeface="Times New Roman" panose="02020603050405020304"/>
                <a:cs typeface="Times New Roman" panose="02020603050405020304"/>
              </a:rPr>
              <a:t> </a:t>
            </a:r>
            <a:r>
              <a:rPr sz="1200" dirty="0">
                <a:solidFill>
                  <a:srgbClr val="000000"/>
                </a:solidFill>
                <a:latin typeface="PCLVTH+TimesNewRomanPS-ItalicMT" panose="02000500000000000000"/>
                <a:cs typeface="PCLVTH+TimesNewRomanPS-ItalicMT" panose="02000500000000000000"/>
              </a:rPr>
              <a:t>sulfur</a:t>
            </a:r>
            <a:r>
              <a:rPr sz="1200" spc="-40" dirty="0">
                <a:solidFill>
                  <a:srgbClr val="000000"/>
                </a:solidFill>
                <a:latin typeface="PCLVTH+TimesNewRomanPS-ItalicMT" panose="02000500000000000000"/>
                <a:cs typeface="PCLVTH+TimesNewRomanPS-ItalicMT" panose="02000500000000000000"/>
              </a:rPr>
              <a:t> </a:t>
            </a:r>
            <a:r>
              <a:rPr sz="1200" dirty="0">
                <a:solidFill>
                  <a:srgbClr val="000000"/>
                </a:solidFill>
                <a:latin typeface="PCLVTH+TimesNewRomanPS-ItalicMT" panose="02000500000000000000"/>
                <a:cs typeface="PCLVTH+TimesNewRomanPS-ItalicMT" panose="02000500000000000000"/>
              </a:rPr>
              <a:t>dioksida</a:t>
            </a:r>
            <a:endParaRPr sz="1200" dirty="0">
              <a:solidFill>
                <a:srgbClr val="000000"/>
              </a:solidFill>
              <a:latin typeface="PCLVTH+TimesNewRomanPS-ItalicMT" panose="02000500000000000000"/>
              <a:cs typeface="PCLVTH+TimesNewRomanPS-ItalicMT" panose="0200050000000000000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857250"/>
            <a:ext cx="9144000" cy="138430"/>
          </a:xfrm>
          <a:prstGeom prst="rect">
            <a:avLst/>
          </a:prstGeom>
          <a:blipFill>
            <a:blip r:embed="rId1" cstate="print"/>
            <a:stretch>
              <a:fillRect/>
            </a:stretch>
          </a:blipFill>
        </p:spPr>
        <p:txBody>
          <a:bodyPr wrap="square" lIns="0" tIns="0" rIns="0" bIns="0" rtlCol="0">
            <a:spAutoFit/>
          </a:bodyPr>
          <a:lstStyle/>
          <a:p>
            <a:endParaRPr sz="900"/>
          </a:p>
        </p:txBody>
      </p:sp>
      <p:sp>
        <p:nvSpPr>
          <p:cNvPr id="3" name="object 3"/>
          <p:cNvSpPr txBox="1"/>
          <p:nvPr/>
        </p:nvSpPr>
        <p:spPr>
          <a:xfrm>
            <a:off x="265182" y="977873"/>
            <a:ext cx="8667802" cy="2319655"/>
          </a:xfrm>
          <a:prstGeom prst="rect">
            <a:avLst/>
          </a:prstGeom>
        </p:spPr>
        <p:txBody>
          <a:bodyPr vert="horz" wrap="square" lIns="0" tIns="0" rIns="0" bIns="0" rtlCol="0">
            <a:spAutoFit/>
          </a:bodyPr>
          <a:lstStyle/>
          <a:p>
            <a:pPr marL="0" marR="0">
              <a:lnSpc>
                <a:spcPts val="4430"/>
              </a:lnSpc>
              <a:spcBef>
                <a:spcPts val="0"/>
              </a:spcBef>
              <a:spcAft>
                <a:spcPts val="0"/>
              </a:spcAft>
            </a:pPr>
            <a:r>
              <a:rPr sz="2000" dirty="0">
                <a:solidFill>
                  <a:srgbClr val="3E3E3E"/>
                </a:solidFill>
                <a:latin typeface="QIVPNN+TimesNewRomanPSMT" panose="02000500000000000000"/>
                <a:cs typeface="QIVPNN+TimesNewRomanPSMT" panose="02000500000000000000"/>
              </a:rPr>
              <a:t>Ketika</a:t>
            </a:r>
            <a:r>
              <a:rPr sz="2000" spc="23" dirty="0">
                <a:solidFill>
                  <a:srgbClr val="3E3E3E"/>
                </a:solidFill>
                <a:latin typeface="QIVPNN+TimesNewRomanPSMT" panose="02000500000000000000"/>
                <a:cs typeface="QIVPNN+TimesNewRomanPSMT" panose="02000500000000000000"/>
              </a:rPr>
              <a:t> </a:t>
            </a:r>
            <a:r>
              <a:rPr sz="2000" dirty="0">
                <a:solidFill>
                  <a:srgbClr val="3E3E3E"/>
                </a:solidFill>
                <a:latin typeface="QIVPNN+TimesNewRomanPSMT" panose="02000500000000000000"/>
                <a:cs typeface="QIVPNN+TimesNewRomanPSMT" panose="02000500000000000000"/>
              </a:rPr>
              <a:t>melakukan</a:t>
            </a:r>
            <a:r>
              <a:rPr sz="2000" spc="34" dirty="0">
                <a:solidFill>
                  <a:srgbClr val="3E3E3E"/>
                </a:solidFill>
                <a:latin typeface="QIVPNN+TimesNewRomanPSMT" panose="02000500000000000000"/>
                <a:cs typeface="QIVPNN+TimesNewRomanPSMT" panose="02000500000000000000"/>
              </a:rPr>
              <a:t> </a:t>
            </a:r>
            <a:r>
              <a:rPr sz="2000" dirty="0">
                <a:solidFill>
                  <a:srgbClr val="3E3E3E"/>
                </a:solidFill>
                <a:latin typeface="QIVPNN+TimesNewRomanPSMT" panose="02000500000000000000"/>
                <a:cs typeface="QIVPNN+TimesNewRomanPSMT" panose="02000500000000000000"/>
              </a:rPr>
              <a:t>pemindahan</a:t>
            </a:r>
            <a:r>
              <a:rPr sz="2000" spc="30" dirty="0">
                <a:solidFill>
                  <a:srgbClr val="3E3E3E"/>
                </a:solidFill>
                <a:latin typeface="QIVPNN+TimesNewRomanPSMT" panose="02000500000000000000"/>
                <a:cs typeface="QIVPNN+TimesNewRomanPSMT" panose="02000500000000000000"/>
              </a:rPr>
              <a:t> </a:t>
            </a:r>
            <a:r>
              <a:rPr sz="2000" dirty="0">
                <a:solidFill>
                  <a:srgbClr val="3E3E3E"/>
                </a:solidFill>
                <a:latin typeface="QIVPNN+TimesNewRomanPSMT" panose="02000500000000000000"/>
                <a:cs typeface="QIVPNN+TimesNewRomanPSMT" panose="02000500000000000000"/>
              </a:rPr>
              <a:t>bahan</a:t>
            </a:r>
            <a:r>
              <a:rPr sz="2000" spc="23" dirty="0">
                <a:solidFill>
                  <a:srgbClr val="3E3E3E"/>
                </a:solidFill>
                <a:latin typeface="QIVPNN+TimesNewRomanPSMT" panose="02000500000000000000"/>
                <a:cs typeface="QIVPNN+TimesNewRomanPSMT" panose="02000500000000000000"/>
              </a:rPr>
              <a:t> </a:t>
            </a:r>
            <a:r>
              <a:rPr sz="2000" dirty="0">
                <a:solidFill>
                  <a:srgbClr val="3E3E3E"/>
                </a:solidFill>
                <a:latin typeface="QIVPNN+TimesNewRomanPSMT" panose="02000500000000000000"/>
                <a:cs typeface="QIVPNN+TimesNewRomanPSMT" panose="02000500000000000000"/>
              </a:rPr>
              <a:t>kimia maka</a:t>
            </a:r>
            <a:r>
              <a:rPr sz="2000" spc="31" dirty="0">
                <a:solidFill>
                  <a:srgbClr val="3E3E3E"/>
                </a:solidFill>
                <a:latin typeface="QIVPNN+TimesNewRomanPSMT" panose="02000500000000000000"/>
                <a:cs typeface="QIVPNN+TimesNewRomanPSMT" panose="02000500000000000000"/>
              </a:rPr>
              <a:t> </a:t>
            </a:r>
            <a:r>
              <a:rPr sz="2000" dirty="0">
                <a:solidFill>
                  <a:srgbClr val="3E3E3E"/>
                </a:solidFill>
                <a:latin typeface="QIVPNN+TimesNewRomanPSMT" panose="02000500000000000000"/>
                <a:cs typeface="QIVPNN+TimesNewRomanPSMT" panose="02000500000000000000"/>
              </a:rPr>
              <a:t>harus</a:t>
            </a:r>
            <a:r>
              <a:rPr sz="2000" spc="25" dirty="0">
                <a:solidFill>
                  <a:srgbClr val="3E3E3E"/>
                </a:solidFill>
                <a:latin typeface="QIVPNN+TimesNewRomanPSMT" panose="02000500000000000000"/>
                <a:cs typeface="QIVPNN+TimesNewRomanPSMT" panose="02000500000000000000"/>
              </a:rPr>
              <a:t> </a:t>
            </a:r>
            <a:r>
              <a:rPr sz="2000" dirty="0">
                <a:solidFill>
                  <a:srgbClr val="3E3E3E"/>
                </a:solidFill>
                <a:latin typeface="QIVPNN+TimesNewRomanPSMT" panose="02000500000000000000"/>
                <a:cs typeface="QIVPNN+TimesNewRomanPSMT" panose="02000500000000000000"/>
              </a:rPr>
              <a:t>diperhatikan</a:t>
            </a:r>
            <a:r>
              <a:rPr sz="2000" spc="44" dirty="0">
                <a:solidFill>
                  <a:srgbClr val="3E3E3E"/>
                </a:solidFill>
                <a:latin typeface="QIVPNN+TimesNewRomanPSMT" panose="02000500000000000000"/>
                <a:cs typeface="QIVPNN+TimesNewRomanPSMT" panose="02000500000000000000"/>
              </a:rPr>
              <a:t> </a:t>
            </a:r>
            <a:r>
              <a:rPr sz="2000" dirty="0">
                <a:solidFill>
                  <a:srgbClr val="3E3E3E"/>
                </a:solidFill>
                <a:latin typeface="QIVPNN+TimesNewRomanPSMT" panose="02000500000000000000"/>
                <a:cs typeface="QIVPNN+TimesNewRomanPSMT" panose="02000500000000000000"/>
              </a:rPr>
              <a:t>hal</a:t>
            </a:r>
            <a:r>
              <a:rPr sz="2000" spc="10" dirty="0">
                <a:solidFill>
                  <a:srgbClr val="3E3E3E"/>
                </a:solidFill>
                <a:latin typeface="QIVPNN+TimesNewRomanPSMT" panose="02000500000000000000"/>
                <a:cs typeface="QIVPNN+TimesNewRomanPSMT" panose="02000500000000000000"/>
              </a:rPr>
              <a:t> </a:t>
            </a:r>
            <a:r>
              <a:rPr sz="2000" dirty="0">
                <a:solidFill>
                  <a:srgbClr val="3E3E3E"/>
                </a:solidFill>
                <a:latin typeface="QIVPNN+TimesNewRomanPSMT" panose="02000500000000000000"/>
                <a:cs typeface="QIVPNN+TimesNewRomanPSMT" panose="02000500000000000000"/>
              </a:rPr>
              <a:t>hal sebagai</a:t>
            </a:r>
            <a:endParaRPr sz="2000" dirty="0">
              <a:solidFill>
                <a:srgbClr val="3E3E3E"/>
              </a:solidFill>
              <a:latin typeface="QIVPNN+TimesNewRomanPSMT" panose="02000500000000000000"/>
              <a:cs typeface="QIVPNN+TimesNewRomanPSMT" panose="02000500000000000000"/>
            </a:endParaRPr>
          </a:p>
          <a:p>
            <a:pPr marL="7693660" marR="0">
              <a:lnSpc>
                <a:spcPts val="4430"/>
              </a:lnSpc>
              <a:spcBef>
                <a:spcPts val="370"/>
              </a:spcBef>
              <a:spcAft>
                <a:spcPts val="0"/>
              </a:spcAft>
            </a:pPr>
            <a:r>
              <a:rPr sz="2000" dirty="0">
                <a:solidFill>
                  <a:srgbClr val="3E3E3E"/>
                </a:solidFill>
                <a:latin typeface="QIVPNN+TimesNewRomanPSMT" panose="02000500000000000000"/>
                <a:cs typeface="QIVPNN+TimesNewRomanPSMT" panose="02000500000000000000"/>
              </a:rPr>
              <a:t>berikut :</a:t>
            </a:r>
            <a:endParaRPr sz="2000" dirty="0">
              <a:solidFill>
                <a:srgbClr val="3E3E3E"/>
              </a:solidFill>
              <a:latin typeface="QIVPNN+TimesNewRomanPSMT" panose="02000500000000000000"/>
              <a:cs typeface="QIVPNN+TimesNewRomanPSMT" panose="02000500000000000000"/>
            </a:endParaRPr>
          </a:p>
        </p:txBody>
      </p:sp>
      <p:sp>
        <p:nvSpPr>
          <p:cNvPr id="4" name="object 4"/>
          <p:cNvSpPr txBox="1"/>
          <p:nvPr/>
        </p:nvSpPr>
        <p:spPr>
          <a:xfrm>
            <a:off x="375837" y="4436027"/>
            <a:ext cx="1285805" cy="680720"/>
          </a:xfrm>
          <a:prstGeom prst="rect">
            <a:avLst/>
          </a:prstGeom>
        </p:spPr>
        <p:txBody>
          <a:bodyPr vert="horz" wrap="square" lIns="0" tIns="0" rIns="0" bIns="0" rtlCol="0">
            <a:spAutoFit/>
          </a:bodyPr>
          <a:lstStyle/>
          <a:p>
            <a:pPr marL="0" marR="0">
              <a:lnSpc>
                <a:spcPts val="2655"/>
              </a:lnSpc>
              <a:spcBef>
                <a:spcPts val="0"/>
              </a:spcBef>
              <a:spcAft>
                <a:spcPts val="0"/>
              </a:spcAft>
            </a:pPr>
            <a:r>
              <a:rPr sz="1200" dirty="0">
                <a:solidFill>
                  <a:srgbClr val="3A3A3A"/>
                </a:solidFill>
                <a:latin typeface="QIVPNN+TimesNewRomanPSMT" panose="02000500000000000000"/>
                <a:cs typeface="QIVPNN+TimesNewRomanPSMT" panose="02000500000000000000"/>
              </a:rPr>
              <a:t>1.</a:t>
            </a:r>
            <a:r>
              <a:rPr sz="1200" spc="100" dirty="0">
                <a:solidFill>
                  <a:srgbClr val="3A3A3A"/>
                </a:solidFill>
                <a:latin typeface="QIVPNN+TimesNewRomanPSMT" panose="02000500000000000000"/>
                <a:cs typeface="QIVPNN+TimesNewRomanPSMT" panose="02000500000000000000"/>
              </a:rPr>
              <a:t> </a:t>
            </a:r>
            <a:r>
              <a:rPr sz="1200" dirty="0">
                <a:solidFill>
                  <a:srgbClr val="3A3A3A"/>
                </a:solidFill>
                <a:latin typeface="QIVPNN+TimesNewRomanPSMT" panose="02000500000000000000"/>
                <a:cs typeface="QIVPNN+TimesNewRomanPSMT" panose="02000500000000000000"/>
              </a:rPr>
              <a:t>Baca</a:t>
            </a:r>
            <a:r>
              <a:rPr sz="1200" spc="100" dirty="0">
                <a:solidFill>
                  <a:srgbClr val="3A3A3A"/>
                </a:solidFill>
                <a:latin typeface="QIVPNN+TimesNewRomanPSMT" panose="02000500000000000000"/>
                <a:cs typeface="QIVPNN+TimesNewRomanPSMT" panose="02000500000000000000"/>
              </a:rPr>
              <a:t> </a:t>
            </a:r>
            <a:r>
              <a:rPr sz="1200" dirty="0">
                <a:solidFill>
                  <a:srgbClr val="3A3A3A"/>
                </a:solidFill>
                <a:latin typeface="QIVPNN+TimesNewRomanPSMT" panose="02000500000000000000"/>
                <a:cs typeface="QIVPNN+TimesNewRomanPSMT" panose="02000500000000000000"/>
              </a:rPr>
              <a:t>label</a:t>
            </a:r>
            <a:r>
              <a:rPr sz="1200" spc="99" dirty="0">
                <a:solidFill>
                  <a:srgbClr val="3A3A3A"/>
                </a:solidFill>
                <a:latin typeface="QIVPNN+TimesNewRomanPSMT" panose="02000500000000000000"/>
                <a:cs typeface="QIVPNN+TimesNewRomanPSMT" panose="02000500000000000000"/>
              </a:rPr>
              <a:t> </a:t>
            </a:r>
            <a:r>
              <a:rPr sz="1200" dirty="0">
                <a:solidFill>
                  <a:srgbClr val="3A3A3A"/>
                </a:solidFill>
                <a:latin typeface="QIVPNN+TimesNewRomanPSMT" panose="02000500000000000000"/>
                <a:cs typeface="QIVPNN+TimesNewRomanPSMT" panose="02000500000000000000"/>
              </a:rPr>
              <a:t>bahan</a:t>
            </a:r>
            <a:endParaRPr sz="1200" dirty="0">
              <a:solidFill>
                <a:srgbClr val="3A3A3A"/>
              </a:solidFill>
              <a:latin typeface="QIVPNN+TimesNewRomanPSMT" panose="02000500000000000000"/>
              <a:cs typeface="QIVPNN+TimesNewRomanPSMT" panose="02000500000000000000"/>
            </a:endParaRPr>
          </a:p>
        </p:txBody>
      </p:sp>
      <p:sp>
        <p:nvSpPr>
          <p:cNvPr id="5" name="object 5"/>
          <p:cNvSpPr txBox="1"/>
          <p:nvPr/>
        </p:nvSpPr>
        <p:spPr>
          <a:xfrm>
            <a:off x="375837" y="4618906"/>
            <a:ext cx="1824977" cy="2858135"/>
          </a:xfrm>
          <a:prstGeom prst="rect">
            <a:avLst/>
          </a:prstGeom>
        </p:spPr>
        <p:txBody>
          <a:bodyPr vert="horz" wrap="square" lIns="0" tIns="0" rIns="0" bIns="0" rtlCol="0">
            <a:spAutoFit/>
          </a:bodyPr>
          <a:lstStyle/>
          <a:p>
            <a:pPr marL="0" marR="0">
              <a:lnSpc>
                <a:spcPts val="2655"/>
              </a:lnSpc>
              <a:spcBef>
                <a:spcPts val="0"/>
              </a:spcBef>
              <a:spcAft>
                <a:spcPts val="0"/>
              </a:spcAft>
            </a:pPr>
            <a:r>
              <a:rPr sz="1200" dirty="0">
                <a:solidFill>
                  <a:srgbClr val="3A3A3A"/>
                </a:solidFill>
                <a:latin typeface="QIVPNN+TimesNewRomanPSMT" panose="02000500000000000000"/>
                <a:cs typeface="QIVPNN+TimesNewRomanPSMT" panose="02000500000000000000"/>
              </a:rPr>
              <a:t>sekurang</a:t>
            </a:r>
            <a:r>
              <a:rPr sz="1200" spc="-20" dirty="0">
                <a:solidFill>
                  <a:srgbClr val="3A3A3A"/>
                </a:solidFill>
                <a:latin typeface="QIVPNN+TimesNewRomanPSMT" panose="02000500000000000000"/>
                <a:cs typeface="QIVPNN+TimesNewRomanPSMT" panose="02000500000000000000"/>
              </a:rPr>
              <a:t> </a:t>
            </a:r>
            <a:r>
              <a:rPr sz="1200" dirty="0">
                <a:solidFill>
                  <a:srgbClr val="3A3A3A"/>
                </a:solidFill>
                <a:latin typeface="QIVPNN+TimesNewRomanPSMT" panose="02000500000000000000"/>
                <a:cs typeface="QIVPNN+TimesNewRomanPSMT" panose="02000500000000000000"/>
              </a:rPr>
              <a:t>kurangnya</a:t>
            </a:r>
            <a:r>
              <a:rPr sz="1200" spc="-17" dirty="0">
                <a:solidFill>
                  <a:srgbClr val="3A3A3A"/>
                </a:solidFill>
                <a:latin typeface="QIVPNN+TimesNewRomanPSMT" panose="02000500000000000000"/>
                <a:cs typeface="QIVPNN+TimesNewRomanPSMT" panose="02000500000000000000"/>
              </a:rPr>
              <a:t> </a:t>
            </a:r>
            <a:r>
              <a:rPr sz="1200" dirty="0">
                <a:solidFill>
                  <a:srgbClr val="3A3A3A"/>
                </a:solidFill>
                <a:latin typeface="QIVPNN+TimesNewRomanPSMT" panose="02000500000000000000"/>
                <a:cs typeface="QIVPNN+TimesNewRomanPSMT" panose="02000500000000000000"/>
              </a:rPr>
              <a:t>dua</a:t>
            </a:r>
            <a:r>
              <a:rPr sz="1200" spc="-28" dirty="0">
                <a:solidFill>
                  <a:srgbClr val="3A3A3A"/>
                </a:solidFill>
                <a:latin typeface="QIVPNN+TimesNewRomanPSMT" panose="02000500000000000000"/>
                <a:cs typeface="QIVPNN+TimesNewRomanPSMT" panose="02000500000000000000"/>
              </a:rPr>
              <a:t> </a:t>
            </a:r>
            <a:r>
              <a:rPr sz="1200" dirty="0">
                <a:solidFill>
                  <a:srgbClr val="3A3A3A"/>
                </a:solidFill>
                <a:latin typeface="QIVPNN+TimesNewRomanPSMT" panose="02000500000000000000"/>
                <a:cs typeface="QIVPNN+TimesNewRomanPSMT" panose="02000500000000000000"/>
              </a:rPr>
              <a:t>kali</a:t>
            </a:r>
            <a:endParaRPr sz="1200" dirty="0">
              <a:solidFill>
                <a:srgbClr val="3A3A3A"/>
              </a:solidFill>
              <a:latin typeface="QIVPNN+TimesNewRomanPSMT" panose="02000500000000000000"/>
              <a:cs typeface="QIVPNN+TimesNewRomanPSMT" panose="02000500000000000000"/>
            </a:endParaRPr>
          </a:p>
          <a:p>
            <a:pPr marL="0" marR="0">
              <a:lnSpc>
                <a:spcPts val="2655"/>
              </a:lnSpc>
              <a:spcBef>
                <a:spcPts val="170"/>
              </a:spcBef>
              <a:spcAft>
                <a:spcPts val="0"/>
              </a:spcAft>
            </a:pPr>
            <a:r>
              <a:rPr sz="1200" dirty="0">
                <a:solidFill>
                  <a:srgbClr val="3A3A3A"/>
                </a:solidFill>
                <a:latin typeface="QIVPNN+TimesNewRomanPSMT" panose="02000500000000000000"/>
                <a:cs typeface="QIVPNN+TimesNewRomanPSMT" panose="02000500000000000000"/>
              </a:rPr>
              <a:t>untuk</a:t>
            </a:r>
            <a:r>
              <a:rPr sz="1200" spc="82" dirty="0">
                <a:solidFill>
                  <a:srgbClr val="3A3A3A"/>
                </a:solidFill>
                <a:latin typeface="QIVPNN+TimesNewRomanPSMT" panose="02000500000000000000"/>
                <a:cs typeface="QIVPNN+TimesNewRomanPSMT" panose="02000500000000000000"/>
              </a:rPr>
              <a:t> </a:t>
            </a:r>
            <a:r>
              <a:rPr sz="1200" dirty="0">
                <a:solidFill>
                  <a:srgbClr val="3A3A3A"/>
                </a:solidFill>
                <a:latin typeface="QIVPNN+TimesNewRomanPSMT" panose="02000500000000000000"/>
                <a:cs typeface="QIVPNN+TimesNewRomanPSMT" panose="02000500000000000000"/>
              </a:rPr>
              <a:t>menghindari</a:t>
            </a:r>
            <a:endParaRPr sz="1200" dirty="0">
              <a:solidFill>
                <a:srgbClr val="3A3A3A"/>
              </a:solidFill>
              <a:latin typeface="QIVPNN+TimesNewRomanPSMT" panose="02000500000000000000"/>
              <a:cs typeface="QIVPNN+TimesNewRomanPSMT" panose="02000500000000000000"/>
            </a:endParaRPr>
          </a:p>
          <a:p>
            <a:pPr marL="0" marR="0">
              <a:lnSpc>
                <a:spcPts val="2655"/>
              </a:lnSpc>
              <a:spcBef>
                <a:spcPts val="220"/>
              </a:spcBef>
              <a:spcAft>
                <a:spcPts val="0"/>
              </a:spcAft>
            </a:pPr>
            <a:r>
              <a:rPr sz="1200" dirty="0">
                <a:solidFill>
                  <a:srgbClr val="3A3A3A"/>
                </a:solidFill>
                <a:latin typeface="QIVPNN+TimesNewRomanPSMT" panose="02000500000000000000"/>
                <a:cs typeface="QIVPNN+TimesNewRomanPSMT" panose="02000500000000000000"/>
              </a:rPr>
              <a:t>kesalahan dalam</a:t>
            </a:r>
            <a:endParaRPr sz="1200" dirty="0">
              <a:solidFill>
                <a:srgbClr val="3A3A3A"/>
              </a:solidFill>
              <a:latin typeface="QIVPNN+TimesNewRomanPSMT" panose="02000500000000000000"/>
              <a:cs typeface="QIVPNN+TimesNewRomanPSMT" panose="02000500000000000000"/>
            </a:endParaRPr>
          </a:p>
          <a:p>
            <a:pPr marL="0" marR="0">
              <a:lnSpc>
                <a:spcPts val="2655"/>
              </a:lnSpc>
              <a:spcBef>
                <a:spcPts val="220"/>
              </a:spcBef>
              <a:spcAft>
                <a:spcPts val="0"/>
              </a:spcAft>
            </a:pPr>
            <a:r>
              <a:rPr sz="1200" dirty="0">
                <a:solidFill>
                  <a:srgbClr val="3A3A3A"/>
                </a:solidFill>
                <a:latin typeface="QIVPNN+TimesNewRomanPSMT" panose="02000500000000000000"/>
                <a:cs typeface="QIVPNN+TimesNewRomanPSMT" panose="02000500000000000000"/>
              </a:rPr>
              <a:t>pengambilan</a:t>
            </a:r>
            <a:r>
              <a:rPr sz="1200" spc="592" dirty="0">
                <a:solidFill>
                  <a:srgbClr val="3A3A3A"/>
                </a:solidFill>
                <a:latin typeface="QIVPNN+TimesNewRomanPSMT" panose="02000500000000000000"/>
                <a:cs typeface="QIVPNN+TimesNewRomanPSMT" panose="02000500000000000000"/>
              </a:rPr>
              <a:t> </a:t>
            </a:r>
            <a:r>
              <a:rPr sz="1200" dirty="0">
                <a:solidFill>
                  <a:srgbClr val="3A3A3A"/>
                </a:solidFill>
                <a:latin typeface="QIVPNN+TimesNewRomanPSMT" panose="02000500000000000000"/>
                <a:cs typeface="QIVPNN+TimesNewRomanPSMT" panose="02000500000000000000"/>
              </a:rPr>
              <a:t>bahan</a:t>
            </a:r>
            <a:endParaRPr sz="1200" dirty="0">
              <a:solidFill>
                <a:srgbClr val="3A3A3A"/>
              </a:solidFill>
              <a:latin typeface="QIVPNN+TimesNewRomanPSMT" panose="02000500000000000000"/>
              <a:cs typeface="QIVPNN+TimesNewRomanPSMT" panose="02000500000000000000"/>
            </a:endParaRPr>
          </a:p>
          <a:p>
            <a:pPr marL="0" marR="0">
              <a:lnSpc>
                <a:spcPts val="2655"/>
              </a:lnSpc>
              <a:spcBef>
                <a:spcPts val="220"/>
              </a:spcBef>
              <a:spcAft>
                <a:spcPts val="0"/>
              </a:spcAft>
            </a:pPr>
            <a:r>
              <a:rPr sz="1200" dirty="0">
                <a:solidFill>
                  <a:srgbClr val="3A3A3A"/>
                </a:solidFill>
                <a:latin typeface="QIVPNN+TimesNewRomanPSMT" panose="02000500000000000000"/>
                <a:cs typeface="QIVPNN+TimesNewRomanPSMT" panose="02000500000000000000"/>
              </a:rPr>
              <a:t>misalnya antara asam sitrat</a:t>
            </a:r>
            <a:endParaRPr sz="1200" dirty="0">
              <a:solidFill>
                <a:srgbClr val="3A3A3A"/>
              </a:solidFill>
              <a:latin typeface="QIVPNN+TimesNewRomanPSMT" panose="02000500000000000000"/>
              <a:cs typeface="QIVPNN+TimesNewRomanPSMT" panose="02000500000000000000"/>
            </a:endParaRPr>
          </a:p>
          <a:p>
            <a:pPr marL="0" marR="0">
              <a:lnSpc>
                <a:spcPts val="2655"/>
              </a:lnSpc>
              <a:spcBef>
                <a:spcPts val="220"/>
              </a:spcBef>
              <a:spcAft>
                <a:spcPts val="0"/>
              </a:spcAft>
            </a:pPr>
            <a:r>
              <a:rPr sz="1200" dirty="0">
                <a:solidFill>
                  <a:srgbClr val="3A3A3A"/>
                </a:solidFill>
                <a:latin typeface="QIVPNN+TimesNewRomanPSMT" panose="02000500000000000000"/>
                <a:cs typeface="QIVPNN+TimesNewRomanPSMT" panose="02000500000000000000"/>
              </a:rPr>
              <a:t>dan asam nitrat.</a:t>
            </a:r>
            <a:endParaRPr sz="1200" dirty="0">
              <a:solidFill>
                <a:srgbClr val="3A3A3A"/>
              </a:solidFill>
              <a:latin typeface="QIVPNN+TimesNewRomanPSMT" panose="02000500000000000000"/>
              <a:cs typeface="QIVPNN+TimesNewRomanPSMT" panose="02000500000000000000"/>
            </a:endParaRPr>
          </a:p>
        </p:txBody>
      </p:sp>
      <p:sp>
        <p:nvSpPr>
          <p:cNvPr id="6" name="object 6"/>
          <p:cNvSpPr txBox="1"/>
          <p:nvPr/>
        </p:nvSpPr>
        <p:spPr>
          <a:xfrm>
            <a:off x="4833538" y="4640503"/>
            <a:ext cx="1537614" cy="1411605"/>
          </a:xfrm>
          <a:prstGeom prst="rect">
            <a:avLst/>
          </a:prstGeom>
        </p:spPr>
        <p:txBody>
          <a:bodyPr vert="horz" wrap="square" lIns="0" tIns="0" rIns="0" bIns="0" rtlCol="0">
            <a:spAutoFit/>
          </a:bodyPr>
          <a:lstStyle/>
          <a:p>
            <a:pPr marL="0" marR="0">
              <a:lnSpc>
                <a:spcPts val="2655"/>
              </a:lnSpc>
              <a:spcBef>
                <a:spcPts val="0"/>
              </a:spcBef>
              <a:spcAft>
                <a:spcPts val="0"/>
              </a:spcAft>
            </a:pPr>
            <a:r>
              <a:rPr sz="1200" dirty="0">
                <a:solidFill>
                  <a:srgbClr val="3A3A3A"/>
                </a:solidFill>
                <a:latin typeface="QIVPNN+TimesNewRomanPSMT" panose="02000500000000000000"/>
                <a:cs typeface="QIVPNN+TimesNewRomanPSMT" panose="02000500000000000000"/>
              </a:rPr>
              <a:t>3. Jangan menggunakan</a:t>
            </a:r>
            <a:endParaRPr sz="1200" dirty="0">
              <a:solidFill>
                <a:srgbClr val="3A3A3A"/>
              </a:solidFill>
              <a:latin typeface="QIVPNN+TimesNewRomanPSMT" panose="02000500000000000000"/>
              <a:cs typeface="QIVPNN+TimesNewRomanPSMT" panose="02000500000000000000"/>
            </a:endParaRPr>
          </a:p>
          <a:p>
            <a:pPr marL="0" marR="0">
              <a:lnSpc>
                <a:spcPts val="2655"/>
              </a:lnSpc>
              <a:spcBef>
                <a:spcPts val="170"/>
              </a:spcBef>
              <a:spcAft>
                <a:spcPts val="0"/>
              </a:spcAft>
            </a:pPr>
            <a:r>
              <a:rPr sz="1200" dirty="0">
                <a:solidFill>
                  <a:srgbClr val="3A3A3A"/>
                </a:solidFill>
                <a:latin typeface="QIVPNN+TimesNewRomanPSMT" panose="02000500000000000000"/>
                <a:cs typeface="QIVPNN+TimesNewRomanPSMT" panose="02000500000000000000"/>
              </a:rPr>
              <a:t>bahan kimia secara</a:t>
            </a:r>
            <a:endParaRPr sz="1200" dirty="0">
              <a:solidFill>
                <a:srgbClr val="3A3A3A"/>
              </a:solidFill>
              <a:latin typeface="QIVPNN+TimesNewRomanPSMT" panose="02000500000000000000"/>
              <a:cs typeface="QIVPNN+TimesNewRomanPSMT" panose="02000500000000000000"/>
            </a:endParaRPr>
          </a:p>
          <a:p>
            <a:pPr marL="0" marR="0">
              <a:lnSpc>
                <a:spcPts val="2655"/>
              </a:lnSpc>
              <a:spcBef>
                <a:spcPts val="220"/>
              </a:spcBef>
              <a:spcAft>
                <a:spcPts val="0"/>
              </a:spcAft>
            </a:pPr>
            <a:r>
              <a:rPr sz="1200" dirty="0">
                <a:solidFill>
                  <a:srgbClr val="3A3A3A"/>
                </a:solidFill>
                <a:latin typeface="QIVPNN+TimesNewRomanPSMT" panose="02000500000000000000"/>
                <a:cs typeface="QIVPNN+TimesNewRomanPSMT" panose="02000500000000000000"/>
              </a:rPr>
              <a:t>berlebihan</a:t>
            </a:r>
            <a:endParaRPr sz="1200" dirty="0">
              <a:solidFill>
                <a:srgbClr val="3A3A3A"/>
              </a:solidFill>
              <a:latin typeface="QIVPNN+TimesNewRomanPSMT" panose="02000500000000000000"/>
              <a:cs typeface="QIVPNN+TimesNewRomanPSMT" panose="02000500000000000000"/>
            </a:endParaRPr>
          </a:p>
        </p:txBody>
      </p:sp>
      <p:sp>
        <p:nvSpPr>
          <p:cNvPr id="7" name="object 7"/>
          <p:cNvSpPr txBox="1"/>
          <p:nvPr/>
        </p:nvSpPr>
        <p:spPr>
          <a:xfrm>
            <a:off x="2663278" y="4928685"/>
            <a:ext cx="1737366" cy="1042670"/>
          </a:xfrm>
          <a:prstGeom prst="rect">
            <a:avLst/>
          </a:prstGeom>
        </p:spPr>
        <p:txBody>
          <a:bodyPr vert="horz" wrap="square" lIns="0" tIns="0" rIns="0" bIns="0" rtlCol="0">
            <a:spAutoFit/>
          </a:bodyPr>
          <a:lstStyle/>
          <a:p>
            <a:pPr marL="0" marR="0">
              <a:lnSpc>
                <a:spcPts val="2655"/>
              </a:lnSpc>
              <a:spcBef>
                <a:spcPts val="0"/>
              </a:spcBef>
              <a:spcAft>
                <a:spcPts val="0"/>
              </a:spcAft>
            </a:pPr>
            <a:r>
              <a:rPr sz="1200" dirty="0">
                <a:solidFill>
                  <a:srgbClr val="3A3A3A"/>
                </a:solidFill>
                <a:latin typeface="QIVPNN+TimesNewRomanPSMT" panose="02000500000000000000"/>
                <a:cs typeface="QIVPNN+TimesNewRomanPSMT" panose="02000500000000000000"/>
              </a:rPr>
              <a:t>2. Pindahkan sesuai jumlah</a:t>
            </a:r>
            <a:endParaRPr sz="1200" dirty="0">
              <a:solidFill>
                <a:srgbClr val="3A3A3A"/>
              </a:solidFill>
              <a:latin typeface="QIVPNN+TimesNewRomanPSMT" panose="02000500000000000000"/>
              <a:cs typeface="QIVPNN+TimesNewRomanPSMT" panose="02000500000000000000"/>
            </a:endParaRPr>
          </a:p>
          <a:p>
            <a:pPr marL="0" marR="0">
              <a:lnSpc>
                <a:spcPts val="2655"/>
              </a:lnSpc>
              <a:spcBef>
                <a:spcPts val="170"/>
              </a:spcBef>
              <a:spcAft>
                <a:spcPts val="0"/>
              </a:spcAft>
            </a:pPr>
            <a:r>
              <a:rPr sz="1200" dirty="0">
                <a:solidFill>
                  <a:srgbClr val="3A3A3A"/>
                </a:solidFill>
                <a:latin typeface="QIVPNN+TimesNewRomanPSMT" panose="02000500000000000000"/>
                <a:cs typeface="QIVPNN+TimesNewRomanPSMT" panose="02000500000000000000"/>
              </a:rPr>
              <a:t>yang</a:t>
            </a:r>
            <a:r>
              <a:rPr sz="1200" spc="-10" dirty="0">
                <a:solidFill>
                  <a:srgbClr val="3A3A3A"/>
                </a:solidFill>
                <a:latin typeface="QIVPNN+TimesNewRomanPSMT" panose="02000500000000000000"/>
                <a:cs typeface="QIVPNN+TimesNewRomanPSMT" panose="02000500000000000000"/>
              </a:rPr>
              <a:t> </a:t>
            </a:r>
            <a:r>
              <a:rPr sz="1200" dirty="0">
                <a:solidFill>
                  <a:srgbClr val="3A3A3A"/>
                </a:solidFill>
                <a:latin typeface="QIVPNN+TimesNewRomanPSMT" panose="02000500000000000000"/>
                <a:cs typeface="QIVPNN+TimesNewRomanPSMT" panose="02000500000000000000"/>
              </a:rPr>
              <a:t>diperlukan</a:t>
            </a:r>
            <a:endParaRPr sz="1200" dirty="0">
              <a:solidFill>
                <a:srgbClr val="3A3A3A"/>
              </a:solidFill>
              <a:latin typeface="QIVPNN+TimesNewRomanPSMT" panose="02000500000000000000"/>
              <a:cs typeface="QIVPNN+TimesNewRomanPSMT" panose="02000500000000000000"/>
            </a:endParaRPr>
          </a:p>
        </p:txBody>
      </p:sp>
      <p:sp>
        <p:nvSpPr>
          <p:cNvPr id="8" name="object 8"/>
          <p:cNvSpPr txBox="1"/>
          <p:nvPr/>
        </p:nvSpPr>
        <p:spPr>
          <a:xfrm>
            <a:off x="7123500" y="5119845"/>
            <a:ext cx="1802231" cy="2461260"/>
          </a:xfrm>
          <a:prstGeom prst="rect">
            <a:avLst/>
          </a:prstGeom>
        </p:spPr>
        <p:txBody>
          <a:bodyPr vert="horz" wrap="square" lIns="0" tIns="0" rIns="0" bIns="0" rtlCol="0">
            <a:spAutoFit/>
          </a:bodyPr>
          <a:lstStyle/>
          <a:p>
            <a:pPr marL="0" marR="0">
              <a:lnSpc>
                <a:spcPts val="2655"/>
              </a:lnSpc>
              <a:spcBef>
                <a:spcPts val="0"/>
              </a:spcBef>
              <a:spcAft>
                <a:spcPts val="0"/>
              </a:spcAft>
            </a:pPr>
            <a:r>
              <a:rPr sz="1200" dirty="0">
                <a:solidFill>
                  <a:srgbClr val="3A3A3A"/>
                </a:solidFill>
                <a:latin typeface="QIVPNN+TimesNewRomanPSMT" panose="02000500000000000000"/>
                <a:cs typeface="QIVPNN+TimesNewRomanPSMT" panose="02000500000000000000"/>
              </a:rPr>
              <a:t>4. Jangan mengembalikan</a:t>
            </a:r>
            <a:endParaRPr sz="1200" dirty="0">
              <a:solidFill>
                <a:srgbClr val="3A3A3A"/>
              </a:solidFill>
              <a:latin typeface="QIVPNN+TimesNewRomanPSMT" panose="02000500000000000000"/>
              <a:cs typeface="QIVPNN+TimesNewRomanPSMT" panose="02000500000000000000"/>
            </a:endParaRPr>
          </a:p>
          <a:p>
            <a:pPr marL="0" marR="0">
              <a:lnSpc>
                <a:spcPts val="2655"/>
              </a:lnSpc>
              <a:spcBef>
                <a:spcPts val="170"/>
              </a:spcBef>
              <a:spcAft>
                <a:spcPts val="0"/>
              </a:spcAft>
            </a:pPr>
            <a:r>
              <a:rPr sz="1200" dirty="0">
                <a:solidFill>
                  <a:srgbClr val="3A3A3A"/>
                </a:solidFill>
                <a:latin typeface="QIVPNN+TimesNewRomanPSMT" panose="02000500000000000000"/>
                <a:cs typeface="QIVPNN+TimesNewRomanPSMT" panose="02000500000000000000"/>
              </a:rPr>
              <a:t>bahan</a:t>
            </a:r>
            <a:r>
              <a:rPr sz="1200" spc="-25" dirty="0">
                <a:solidFill>
                  <a:srgbClr val="3A3A3A"/>
                </a:solidFill>
                <a:latin typeface="QIVPNN+TimesNewRomanPSMT" panose="02000500000000000000"/>
                <a:cs typeface="QIVPNN+TimesNewRomanPSMT" panose="02000500000000000000"/>
              </a:rPr>
              <a:t> </a:t>
            </a:r>
            <a:r>
              <a:rPr sz="1200" dirty="0">
                <a:solidFill>
                  <a:srgbClr val="3A3A3A"/>
                </a:solidFill>
                <a:latin typeface="QIVPNN+TimesNewRomanPSMT" panose="02000500000000000000"/>
                <a:cs typeface="QIVPNN+TimesNewRomanPSMT" panose="02000500000000000000"/>
              </a:rPr>
              <a:t>kimia</a:t>
            </a:r>
            <a:r>
              <a:rPr sz="1200" spc="-28" dirty="0">
                <a:solidFill>
                  <a:srgbClr val="3A3A3A"/>
                </a:solidFill>
                <a:latin typeface="QIVPNN+TimesNewRomanPSMT" panose="02000500000000000000"/>
                <a:cs typeface="QIVPNN+TimesNewRomanPSMT" panose="02000500000000000000"/>
              </a:rPr>
              <a:t> </a:t>
            </a:r>
            <a:r>
              <a:rPr sz="1200" dirty="0">
                <a:solidFill>
                  <a:srgbClr val="3A3A3A"/>
                </a:solidFill>
                <a:latin typeface="QIVPNN+TimesNewRomanPSMT" panose="02000500000000000000"/>
                <a:cs typeface="QIVPNN+TimesNewRomanPSMT" panose="02000500000000000000"/>
              </a:rPr>
              <a:t>ke</a:t>
            </a:r>
            <a:r>
              <a:rPr sz="1200" spc="-28" dirty="0">
                <a:solidFill>
                  <a:srgbClr val="3A3A3A"/>
                </a:solidFill>
                <a:latin typeface="QIVPNN+TimesNewRomanPSMT" panose="02000500000000000000"/>
                <a:cs typeface="QIVPNN+TimesNewRomanPSMT" panose="02000500000000000000"/>
              </a:rPr>
              <a:t> </a:t>
            </a:r>
            <a:r>
              <a:rPr sz="1200" dirty="0">
                <a:solidFill>
                  <a:srgbClr val="3A3A3A"/>
                </a:solidFill>
                <a:latin typeface="QIVPNN+TimesNewRomanPSMT" panose="02000500000000000000"/>
                <a:cs typeface="QIVPNN+TimesNewRomanPSMT" panose="02000500000000000000"/>
              </a:rPr>
              <a:t>tempat</a:t>
            </a:r>
            <a:r>
              <a:rPr sz="1200" spc="-28" dirty="0">
                <a:solidFill>
                  <a:srgbClr val="3A3A3A"/>
                </a:solidFill>
                <a:latin typeface="QIVPNN+TimesNewRomanPSMT" panose="02000500000000000000"/>
                <a:cs typeface="QIVPNN+TimesNewRomanPSMT" panose="02000500000000000000"/>
              </a:rPr>
              <a:t> </a:t>
            </a:r>
            <a:r>
              <a:rPr sz="1200" dirty="0">
                <a:solidFill>
                  <a:srgbClr val="3A3A3A"/>
                </a:solidFill>
                <a:latin typeface="QIVPNN+TimesNewRomanPSMT" panose="02000500000000000000"/>
                <a:cs typeface="QIVPNN+TimesNewRomanPSMT" panose="02000500000000000000"/>
              </a:rPr>
              <a:t>botol</a:t>
            </a:r>
            <a:endParaRPr sz="1200" dirty="0">
              <a:solidFill>
                <a:srgbClr val="3A3A3A"/>
              </a:solidFill>
              <a:latin typeface="QIVPNN+TimesNewRomanPSMT" panose="02000500000000000000"/>
              <a:cs typeface="QIVPNN+TimesNewRomanPSMT" panose="02000500000000000000"/>
            </a:endParaRPr>
          </a:p>
          <a:p>
            <a:pPr marL="0" marR="0">
              <a:lnSpc>
                <a:spcPts val="2655"/>
              </a:lnSpc>
              <a:spcBef>
                <a:spcPts val="220"/>
              </a:spcBef>
              <a:spcAft>
                <a:spcPts val="0"/>
              </a:spcAft>
            </a:pPr>
            <a:r>
              <a:rPr sz="1200" dirty="0">
                <a:solidFill>
                  <a:srgbClr val="3A3A3A"/>
                </a:solidFill>
                <a:latin typeface="QIVPNN+TimesNewRomanPSMT" panose="02000500000000000000"/>
                <a:cs typeface="QIVPNN+TimesNewRomanPSMT" panose="02000500000000000000"/>
              </a:rPr>
              <a:t>semula untuk menghindari</a:t>
            </a:r>
            <a:endParaRPr sz="1200" dirty="0">
              <a:solidFill>
                <a:srgbClr val="3A3A3A"/>
              </a:solidFill>
              <a:latin typeface="QIVPNN+TimesNewRomanPSMT" panose="02000500000000000000"/>
              <a:cs typeface="QIVPNN+TimesNewRomanPSMT" panose="02000500000000000000"/>
            </a:endParaRPr>
          </a:p>
          <a:p>
            <a:pPr marL="0" marR="0">
              <a:lnSpc>
                <a:spcPts val="2655"/>
              </a:lnSpc>
              <a:spcBef>
                <a:spcPts val="220"/>
              </a:spcBef>
              <a:spcAft>
                <a:spcPts val="0"/>
              </a:spcAft>
            </a:pPr>
            <a:r>
              <a:rPr sz="1200" dirty="0">
                <a:solidFill>
                  <a:srgbClr val="3A3A3A"/>
                </a:solidFill>
                <a:latin typeface="QIVPNN+TimesNewRomanPSMT" panose="02000500000000000000"/>
                <a:cs typeface="QIVPNN+TimesNewRomanPSMT" panose="02000500000000000000"/>
              </a:rPr>
              <a:t>kontaminasi</a:t>
            </a:r>
            <a:endParaRPr sz="1200" dirty="0">
              <a:solidFill>
                <a:srgbClr val="3A3A3A"/>
              </a:solidFill>
              <a:latin typeface="QIVPNN+TimesNewRomanPSMT" panose="02000500000000000000"/>
              <a:cs typeface="QIVPNN+TimesNewRomanPSMT" panose="0200050000000000000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857250"/>
            <a:ext cx="9144000" cy="138430"/>
          </a:xfrm>
          <a:prstGeom prst="rect">
            <a:avLst/>
          </a:prstGeom>
          <a:blipFill>
            <a:blip r:embed="rId1" cstate="print"/>
            <a:stretch>
              <a:fillRect/>
            </a:stretch>
          </a:blipFill>
        </p:spPr>
        <p:txBody>
          <a:bodyPr wrap="square" lIns="0" tIns="0" rIns="0" bIns="0" rtlCol="0">
            <a:spAutoFit/>
          </a:bodyPr>
          <a:lstStyle/>
          <a:p>
            <a:endParaRPr sz="900"/>
          </a:p>
        </p:txBody>
      </p:sp>
      <p:sp>
        <p:nvSpPr>
          <p:cNvPr id="3" name="object 3"/>
          <p:cNvSpPr txBox="1"/>
          <p:nvPr/>
        </p:nvSpPr>
        <p:spPr>
          <a:xfrm>
            <a:off x="1762740" y="969845"/>
            <a:ext cx="5680308" cy="2499360"/>
          </a:xfrm>
          <a:prstGeom prst="rect">
            <a:avLst/>
          </a:prstGeom>
        </p:spPr>
        <p:txBody>
          <a:bodyPr vert="horz" wrap="square" lIns="0" tIns="0" rIns="0" bIns="0" rtlCol="0">
            <a:spAutoFit/>
          </a:bodyPr>
          <a:lstStyle/>
          <a:p>
            <a:pPr marL="0" marR="0">
              <a:lnSpc>
                <a:spcPts val="9745"/>
              </a:lnSpc>
              <a:spcBef>
                <a:spcPts val="0"/>
              </a:spcBef>
              <a:spcAft>
                <a:spcPts val="0"/>
              </a:spcAft>
            </a:pPr>
            <a:r>
              <a:rPr sz="4400" spc="-12" dirty="0">
                <a:solidFill>
                  <a:srgbClr val="3E3E3E"/>
                </a:solidFill>
                <a:latin typeface="QIVPNN+TimesNewRomanPSMT" panose="02000500000000000000"/>
                <a:cs typeface="QIVPNN+TimesNewRomanPSMT" panose="02000500000000000000"/>
              </a:rPr>
              <a:t>Penggunaan</a:t>
            </a:r>
            <a:r>
              <a:rPr sz="4400" dirty="0">
                <a:solidFill>
                  <a:srgbClr val="3E3E3E"/>
                </a:solidFill>
                <a:latin typeface="QIVPNN+TimesNewRomanPSMT" panose="02000500000000000000"/>
                <a:cs typeface="QIVPNN+TimesNewRomanPSMT" panose="02000500000000000000"/>
              </a:rPr>
              <a:t> bahan </a:t>
            </a:r>
            <a:r>
              <a:rPr sz="4400" spc="-10" dirty="0">
                <a:solidFill>
                  <a:srgbClr val="3E3E3E"/>
                </a:solidFill>
                <a:latin typeface="QIVPNN+TimesNewRomanPSMT" panose="02000500000000000000"/>
                <a:cs typeface="QIVPNN+TimesNewRomanPSMT" panose="02000500000000000000"/>
              </a:rPr>
              <a:t>kimia</a:t>
            </a:r>
            <a:endParaRPr sz="4400" spc="-10" dirty="0">
              <a:solidFill>
                <a:srgbClr val="3E3E3E"/>
              </a:solidFill>
              <a:latin typeface="QIVPNN+TimesNewRomanPSMT" panose="02000500000000000000"/>
              <a:cs typeface="QIVPNN+TimesNewRomanPSMT" panose="02000500000000000000"/>
            </a:endParaRPr>
          </a:p>
        </p:txBody>
      </p:sp>
      <p:sp>
        <p:nvSpPr>
          <p:cNvPr id="4" name="object 4"/>
          <p:cNvSpPr txBox="1"/>
          <p:nvPr/>
        </p:nvSpPr>
        <p:spPr>
          <a:xfrm>
            <a:off x="3068999" y="2082547"/>
            <a:ext cx="3236278" cy="4260215"/>
          </a:xfrm>
          <a:prstGeom prst="rect">
            <a:avLst/>
          </a:prstGeom>
        </p:spPr>
        <p:txBody>
          <a:bodyPr vert="horz" wrap="square" lIns="0" tIns="0" rIns="0" bIns="0" rtlCol="0">
            <a:spAutoFit/>
          </a:bodyPr>
          <a:lstStyle/>
          <a:p>
            <a:pPr marL="0" marR="0">
              <a:lnSpc>
                <a:spcPts val="16610"/>
              </a:lnSpc>
              <a:spcBef>
                <a:spcPts val="0"/>
              </a:spcBef>
              <a:spcAft>
                <a:spcPts val="0"/>
              </a:spcAft>
            </a:pPr>
            <a:r>
              <a:rPr sz="7500" dirty="0">
                <a:solidFill>
                  <a:srgbClr val="BEBEBE"/>
                </a:solidFill>
                <a:latin typeface="QIVPNN+TimesNewRomanPSMT" panose="02000500000000000000"/>
                <a:cs typeface="QIVPNN+TimesNewRomanPSMT" panose="02000500000000000000"/>
              </a:rPr>
              <a:t>1</a:t>
            </a:r>
            <a:r>
              <a:rPr sz="7500" spc="31014" dirty="0">
                <a:solidFill>
                  <a:srgbClr val="BEBEBE"/>
                </a:solidFill>
                <a:latin typeface="QIVPNN+TimesNewRomanPSMT" panose="02000500000000000000"/>
                <a:cs typeface="QIVPNN+TimesNewRomanPSMT" panose="02000500000000000000"/>
              </a:rPr>
              <a:t> </a:t>
            </a:r>
            <a:r>
              <a:rPr sz="7500" dirty="0">
                <a:solidFill>
                  <a:srgbClr val="BEBEBE"/>
                </a:solidFill>
                <a:latin typeface="QIVPNN+TimesNewRomanPSMT" panose="02000500000000000000"/>
                <a:cs typeface="QIVPNN+TimesNewRomanPSMT" panose="02000500000000000000"/>
              </a:rPr>
              <a:t>2</a:t>
            </a:r>
            <a:endParaRPr sz="7500" dirty="0">
              <a:solidFill>
                <a:srgbClr val="BEBEBE"/>
              </a:solidFill>
              <a:latin typeface="QIVPNN+TimesNewRomanPSMT" panose="02000500000000000000"/>
              <a:cs typeface="QIVPNN+TimesNewRomanPSMT" panose="02000500000000000000"/>
            </a:endParaRPr>
          </a:p>
        </p:txBody>
      </p:sp>
      <p:sp>
        <p:nvSpPr>
          <p:cNvPr id="5" name="object 5"/>
          <p:cNvSpPr txBox="1"/>
          <p:nvPr/>
        </p:nvSpPr>
        <p:spPr>
          <a:xfrm>
            <a:off x="6324657" y="2146877"/>
            <a:ext cx="1956082" cy="795020"/>
          </a:xfrm>
          <a:prstGeom prst="rect">
            <a:avLst/>
          </a:prstGeom>
        </p:spPr>
        <p:txBody>
          <a:bodyPr vert="horz" wrap="square" lIns="0" tIns="0" rIns="0" bIns="0" rtlCol="0">
            <a:spAutoFit/>
          </a:bodyPr>
          <a:lstStyle/>
          <a:p>
            <a:pPr marL="0" marR="0">
              <a:lnSpc>
                <a:spcPts val="3100"/>
              </a:lnSpc>
              <a:spcBef>
                <a:spcPts val="0"/>
              </a:spcBef>
              <a:spcAft>
                <a:spcPts val="0"/>
              </a:spcAft>
            </a:pPr>
            <a:r>
              <a:rPr sz="1400" spc="-25" dirty="0">
                <a:solidFill>
                  <a:srgbClr val="515151"/>
                </a:solidFill>
                <a:latin typeface="QIVPNN+TimesNewRomanPSMT" panose="02000500000000000000"/>
                <a:cs typeface="QIVPNN+TimesNewRomanPSMT" panose="02000500000000000000"/>
              </a:rPr>
              <a:t>Tutup</a:t>
            </a:r>
            <a:r>
              <a:rPr sz="1400" spc="-117" dirty="0">
                <a:solidFill>
                  <a:srgbClr val="515151"/>
                </a:solidFill>
                <a:latin typeface="QIVPNN+TimesNewRomanPSMT" panose="02000500000000000000"/>
                <a:cs typeface="QIVPNN+TimesNewRomanPSMT" panose="02000500000000000000"/>
              </a:rPr>
              <a:t> </a:t>
            </a:r>
            <a:r>
              <a:rPr sz="1400" dirty="0">
                <a:solidFill>
                  <a:srgbClr val="515151"/>
                </a:solidFill>
                <a:latin typeface="QIVPNN+TimesNewRomanPSMT" panose="02000500000000000000"/>
                <a:cs typeface="QIVPNN+TimesNewRomanPSMT" panose="02000500000000000000"/>
              </a:rPr>
              <a:t>botol jangan ditaruh</a:t>
            </a:r>
            <a:endParaRPr sz="1400" dirty="0">
              <a:solidFill>
                <a:srgbClr val="515151"/>
              </a:solidFill>
              <a:latin typeface="QIVPNN+TimesNewRomanPSMT" panose="02000500000000000000"/>
              <a:cs typeface="QIVPNN+TimesNewRomanPSMT" panose="02000500000000000000"/>
            </a:endParaRPr>
          </a:p>
        </p:txBody>
      </p:sp>
      <p:sp>
        <p:nvSpPr>
          <p:cNvPr id="6" name="object 6"/>
          <p:cNvSpPr txBox="1"/>
          <p:nvPr/>
        </p:nvSpPr>
        <p:spPr>
          <a:xfrm>
            <a:off x="464763" y="2273235"/>
            <a:ext cx="2374697" cy="2047240"/>
          </a:xfrm>
          <a:prstGeom prst="rect">
            <a:avLst/>
          </a:prstGeom>
        </p:spPr>
        <p:txBody>
          <a:bodyPr vert="horz" wrap="square" lIns="0" tIns="0" rIns="0" bIns="0" rtlCol="0">
            <a:spAutoFit/>
          </a:bodyPr>
          <a:lstStyle/>
          <a:p>
            <a:pPr marL="0" marR="0">
              <a:lnSpc>
                <a:spcPts val="3100"/>
              </a:lnSpc>
              <a:spcBef>
                <a:spcPts val="0"/>
              </a:spcBef>
              <a:spcAft>
                <a:spcPts val="0"/>
              </a:spcAft>
            </a:pPr>
            <a:r>
              <a:rPr sz="1400" spc="-20" dirty="0">
                <a:solidFill>
                  <a:srgbClr val="515151"/>
                </a:solidFill>
                <a:latin typeface="QIVPNN+TimesNewRomanPSMT" panose="02000500000000000000"/>
                <a:cs typeface="QIVPNN+TimesNewRomanPSMT" panose="02000500000000000000"/>
              </a:rPr>
              <a:t>Tutup</a:t>
            </a:r>
            <a:r>
              <a:rPr sz="1400" spc="-112" dirty="0">
                <a:solidFill>
                  <a:srgbClr val="515151"/>
                </a:solidFill>
                <a:latin typeface="QIVPNN+TimesNewRomanPSMT" panose="02000500000000000000"/>
                <a:cs typeface="QIVPNN+TimesNewRomanPSMT" panose="02000500000000000000"/>
              </a:rPr>
              <a:t> </a:t>
            </a:r>
            <a:r>
              <a:rPr sz="1400" dirty="0">
                <a:solidFill>
                  <a:srgbClr val="515151"/>
                </a:solidFill>
                <a:latin typeface="QIVPNN+TimesNewRomanPSMT" panose="02000500000000000000"/>
                <a:cs typeface="QIVPNN+TimesNewRomanPSMT" panose="02000500000000000000"/>
              </a:rPr>
              <a:t>botol dibuka dengan cara</a:t>
            </a:r>
            <a:endParaRPr sz="1400" dirty="0">
              <a:solidFill>
                <a:srgbClr val="515151"/>
              </a:solidFill>
              <a:latin typeface="QIVPNN+TimesNewRomanPSMT" panose="02000500000000000000"/>
              <a:cs typeface="QIVPNN+TimesNewRomanPSMT" panose="02000500000000000000"/>
            </a:endParaRPr>
          </a:p>
          <a:p>
            <a:pPr marL="0" marR="0">
              <a:lnSpc>
                <a:spcPts val="3100"/>
              </a:lnSpc>
              <a:spcBef>
                <a:spcPts val="260"/>
              </a:spcBef>
              <a:spcAft>
                <a:spcPts val="0"/>
              </a:spcAft>
            </a:pPr>
            <a:r>
              <a:rPr sz="1400" dirty="0">
                <a:solidFill>
                  <a:srgbClr val="515151"/>
                </a:solidFill>
                <a:latin typeface="QIVPNN+TimesNewRomanPSMT" panose="02000500000000000000"/>
                <a:cs typeface="QIVPNN+TimesNewRomanPSMT" panose="02000500000000000000"/>
              </a:rPr>
              <a:t>dipegang</a:t>
            </a:r>
            <a:r>
              <a:rPr sz="1400" spc="-25" dirty="0">
                <a:solidFill>
                  <a:srgbClr val="515151"/>
                </a:solidFill>
                <a:latin typeface="QIVPNN+TimesNewRomanPSMT" panose="02000500000000000000"/>
                <a:cs typeface="QIVPNN+TimesNewRomanPSMT" panose="02000500000000000000"/>
              </a:rPr>
              <a:t> </a:t>
            </a:r>
            <a:r>
              <a:rPr sz="1400" dirty="0">
                <a:solidFill>
                  <a:srgbClr val="515151"/>
                </a:solidFill>
                <a:latin typeface="QIVPNN+TimesNewRomanPSMT" panose="02000500000000000000"/>
                <a:cs typeface="QIVPNN+TimesNewRomanPSMT" panose="02000500000000000000"/>
              </a:rPr>
              <a:t>dengan</a:t>
            </a:r>
            <a:r>
              <a:rPr sz="1400" spc="-15" dirty="0">
                <a:solidFill>
                  <a:srgbClr val="515151"/>
                </a:solidFill>
                <a:latin typeface="QIVPNN+TimesNewRomanPSMT" panose="02000500000000000000"/>
                <a:cs typeface="QIVPNN+TimesNewRomanPSMT" panose="02000500000000000000"/>
              </a:rPr>
              <a:t> </a:t>
            </a:r>
            <a:r>
              <a:rPr sz="1400" dirty="0">
                <a:solidFill>
                  <a:srgbClr val="515151"/>
                </a:solidFill>
                <a:latin typeface="QIVPNN+TimesNewRomanPSMT" panose="02000500000000000000"/>
                <a:cs typeface="QIVPNN+TimesNewRomanPSMT" panose="02000500000000000000"/>
              </a:rPr>
              <a:t>jari</a:t>
            </a:r>
            <a:r>
              <a:rPr sz="1400" spc="-25" dirty="0">
                <a:solidFill>
                  <a:srgbClr val="515151"/>
                </a:solidFill>
                <a:latin typeface="QIVPNN+TimesNewRomanPSMT" panose="02000500000000000000"/>
                <a:cs typeface="QIVPNN+TimesNewRomanPSMT" panose="02000500000000000000"/>
              </a:rPr>
              <a:t> </a:t>
            </a:r>
            <a:r>
              <a:rPr sz="1400" dirty="0">
                <a:solidFill>
                  <a:srgbClr val="515151"/>
                </a:solidFill>
                <a:latin typeface="QIVPNN+TimesNewRomanPSMT" panose="02000500000000000000"/>
                <a:cs typeface="QIVPNN+TimesNewRomanPSMT" panose="02000500000000000000"/>
              </a:rPr>
              <a:t>tangan dan</a:t>
            </a:r>
            <a:endParaRPr sz="1400" dirty="0">
              <a:solidFill>
                <a:srgbClr val="515151"/>
              </a:solidFill>
              <a:latin typeface="QIVPNN+TimesNewRomanPSMT" panose="02000500000000000000"/>
              <a:cs typeface="QIVPNN+TimesNewRomanPSMT" panose="02000500000000000000"/>
            </a:endParaRPr>
          </a:p>
          <a:p>
            <a:pPr marL="0" marR="0">
              <a:lnSpc>
                <a:spcPts val="3100"/>
              </a:lnSpc>
              <a:spcBef>
                <a:spcPts val="205"/>
              </a:spcBef>
              <a:spcAft>
                <a:spcPts val="0"/>
              </a:spcAft>
            </a:pPr>
            <a:r>
              <a:rPr sz="1400" dirty="0">
                <a:solidFill>
                  <a:srgbClr val="515151"/>
                </a:solidFill>
                <a:latin typeface="QIVPNN+TimesNewRomanPSMT" panose="02000500000000000000"/>
                <a:cs typeface="QIVPNN+TimesNewRomanPSMT" panose="02000500000000000000"/>
              </a:rPr>
              <a:t>sekaligus telapak tangan</a:t>
            </a:r>
            <a:endParaRPr sz="1400" dirty="0">
              <a:solidFill>
                <a:srgbClr val="515151"/>
              </a:solidFill>
              <a:latin typeface="QIVPNN+TimesNewRomanPSMT" panose="02000500000000000000"/>
              <a:cs typeface="QIVPNN+TimesNewRomanPSMT" panose="02000500000000000000"/>
            </a:endParaRPr>
          </a:p>
        </p:txBody>
      </p:sp>
      <p:sp>
        <p:nvSpPr>
          <p:cNvPr id="7" name="object 7"/>
          <p:cNvSpPr txBox="1"/>
          <p:nvPr/>
        </p:nvSpPr>
        <p:spPr>
          <a:xfrm>
            <a:off x="6324657" y="2360236"/>
            <a:ext cx="2336011" cy="2047240"/>
          </a:xfrm>
          <a:prstGeom prst="rect">
            <a:avLst/>
          </a:prstGeom>
        </p:spPr>
        <p:txBody>
          <a:bodyPr vert="horz" wrap="square" lIns="0" tIns="0" rIns="0" bIns="0" rtlCol="0">
            <a:spAutoFit/>
          </a:bodyPr>
          <a:lstStyle/>
          <a:p>
            <a:pPr marL="0" marR="0">
              <a:lnSpc>
                <a:spcPts val="3100"/>
              </a:lnSpc>
              <a:spcBef>
                <a:spcPts val="0"/>
              </a:spcBef>
              <a:spcAft>
                <a:spcPts val="0"/>
              </a:spcAft>
            </a:pPr>
            <a:r>
              <a:rPr sz="1400" dirty="0">
                <a:solidFill>
                  <a:srgbClr val="515151"/>
                </a:solidFill>
                <a:latin typeface="QIVPNN+TimesNewRomanPSMT" panose="02000500000000000000"/>
                <a:cs typeface="QIVPNN+TimesNewRomanPSMT" panose="02000500000000000000"/>
              </a:rPr>
              <a:t>diatas</a:t>
            </a:r>
            <a:r>
              <a:rPr sz="1400" spc="-21" dirty="0">
                <a:solidFill>
                  <a:srgbClr val="515151"/>
                </a:solidFill>
                <a:latin typeface="QIVPNN+TimesNewRomanPSMT" panose="02000500000000000000"/>
                <a:cs typeface="QIVPNN+TimesNewRomanPSMT" panose="02000500000000000000"/>
              </a:rPr>
              <a:t> </a:t>
            </a:r>
            <a:r>
              <a:rPr sz="1400" dirty="0">
                <a:solidFill>
                  <a:srgbClr val="515151"/>
                </a:solidFill>
                <a:latin typeface="QIVPNN+TimesNewRomanPSMT" panose="02000500000000000000"/>
                <a:cs typeface="QIVPNN+TimesNewRomanPSMT" panose="02000500000000000000"/>
              </a:rPr>
              <a:t>meja</a:t>
            </a:r>
            <a:r>
              <a:rPr sz="1400" spc="-37" dirty="0">
                <a:solidFill>
                  <a:srgbClr val="515151"/>
                </a:solidFill>
                <a:latin typeface="QIVPNN+TimesNewRomanPSMT" panose="02000500000000000000"/>
                <a:cs typeface="QIVPNN+TimesNewRomanPSMT" panose="02000500000000000000"/>
              </a:rPr>
              <a:t> </a:t>
            </a:r>
            <a:r>
              <a:rPr sz="1400" dirty="0">
                <a:solidFill>
                  <a:srgbClr val="515151"/>
                </a:solidFill>
                <a:latin typeface="QIVPNN+TimesNewRomanPSMT" panose="02000500000000000000"/>
                <a:cs typeface="QIVPNN+TimesNewRomanPSMT" panose="02000500000000000000"/>
              </a:rPr>
              <a:t>karena</a:t>
            </a:r>
            <a:r>
              <a:rPr sz="1400" spc="-30" dirty="0">
                <a:solidFill>
                  <a:srgbClr val="515151"/>
                </a:solidFill>
                <a:latin typeface="QIVPNN+TimesNewRomanPSMT" panose="02000500000000000000"/>
                <a:cs typeface="QIVPNN+TimesNewRomanPSMT" panose="02000500000000000000"/>
              </a:rPr>
              <a:t> </a:t>
            </a:r>
            <a:r>
              <a:rPr sz="1400" dirty="0">
                <a:solidFill>
                  <a:srgbClr val="515151"/>
                </a:solidFill>
                <a:latin typeface="QIVPNN+TimesNewRomanPSMT" panose="02000500000000000000"/>
                <a:cs typeface="QIVPNN+TimesNewRomanPSMT" panose="02000500000000000000"/>
              </a:rPr>
              <a:t>isi</a:t>
            </a:r>
            <a:r>
              <a:rPr sz="1400" spc="-14" dirty="0">
                <a:solidFill>
                  <a:srgbClr val="515151"/>
                </a:solidFill>
                <a:latin typeface="QIVPNN+TimesNewRomanPSMT" panose="02000500000000000000"/>
                <a:cs typeface="QIVPNN+TimesNewRomanPSMT" panose="02000500000000000000"/>
              </a:rPr>
              <a:t> </a:t>
            </a:r>
            <a:r>
              <a:rPr sz="1400" dirty="0">
                <a:solidFill>
                  <a:srgbClr val="515151"/>
                </a:solidFill>
                <a:latin typeface="QIVPNN+TimesNewRomanPSMT" panose="02000500000000000000"/>
                <a:cs typeface="QIVPNN+TimesNewRomanPSMT" panose="02000500000000000000"/>
              </a:rPr>
              <a:t>botol bisa</a:t>
            </a:r>
            <a:endParaRPr sz="1400" dirty="0">
              <a:solidFill>
                <a:srgbClr val="515151"/>
              </a:solidFill>
              <a:latin typeface="QIVPNN+TimesNewRomanPSMT" panose="02000500000000000000"/>
              <a:cs typeface="QIVPNN+TimesNewRomanPSMT" panose="02000500000000000000"/>
            </a:endParaRPr>
          </a:p>
          <a:p>
            <a:pPr marL="0" marR="0">
              <a:lnSpc>
                <a:spcPts val="3100"/>
              </a:lnSpc>
              <a:spcBef>
                <a:spcPts val="255"/>
              </a:spcBef>
              <a:spcAft>
                <a:spcPts val="0"/>
              </a:spcAft>
            </a:pPr>
            <a:r>
              <a:rPr sz="1400" dirty="0">
                <a:solidFill>
                  <a:srgbClr val="515151"/>
                </a:solidFill>
                <a:latin typeface="QIVPNN+TimesNewRomanPSMT" panose="02000500000000000000"/>
                <a:cs typeface="QIVPNN+TimesNewRomanPSMT" panose="02000500000000000000"/>
              </a:rPr>
              <a:t>terkotori</a:t>
            </a:r>
            <a:r>
              <a:rPr sz="1400" spc="-36" dirty="0">
                <a:solidFill>
                  <a:srgbClr val="515151"/>
                </a:solidFill>
                <a:latin typeface="QIVPNN+TimesNewRomanPSMT" panose="02000500000000000000"/>
                <a:cs typeface="QIVPNN+TimesNewRomanPSMT" panose="02000500000000000000"/>
              </a:rPr>
              <a:t> </a:t>
            </a:r>
            <a:r>
              <a:rPr sz="1400" dirty="0">
                <a:solidFill>
                  <a:srgbClr val="515151"/>
                </a:solidFill>
                <a:latin typeface="QIVPNN+TimesNewRomanPSMT" panose="02000500000000000000"/>
                <a:cs typeface="QIVPNN+TimesNewRomanPSMT" panose="02000500000000000000"/>
              </a:rPr>
              <a:t>oleh</a:t>
            </a:r>
            <a:r>
              <a:rPr sz="1400" spc="-27" dirty="0">
                <a:solidFill>
                  <a:srgbClr val="515151"/>
                </a:solidFill>
                <a:latin typeface="QIVPNN+TimesNewRomanPSMT" panose="02000500000000000000"/>
                <a:cs typeface="QIVPNN+TimesNewRomanPSMT" panose="02000500000000000000"/>
              </a:rPr>
              <a:t> </a:t>
            </a:r>
            <a:r>
              <a:rPr sz="1400" dirty="0">
                <a:solidFill>
                  <a:srgbClr val="515151"/>
                </a:solidFill>
                <a:latin typeface="QIVPNN+TimesNewRomanPSMT" panose="02000500000000000000"/>
                <a:cs typeface="QIVPNN+TimesNewRomanPSMT" panose="02000500000000000000"/>
              </a:rPr>
              <a:t>kotoran</a:t>
            </a:r>
            <a:r>
              <a:rPr sz="1400" spc="-28" dirty="0">
                <a:solidFill>
                  <a:srgbClr val="515151"/>
                </a:solidFill>
                <a:latin typeface="QIVPNN+TimesNewRomanPSMT" panose="02000500000000000000"/>
                <a:cs typeface="QIVPNN+TimesNewRomanPSMT" panose="02000500000000000000"/>
              </a:rPr>
              <a:t> </a:t>
            </a:r>
            <a:r>
              <a:rPr sz="1400" dirty="0">
                <a:solidFill>
                  <a:srgbClr val="515151"/>
                </a:solidFill>
                <a:latin typeface="QIVPNN+TimesNewRomanPSMT" panose="02000500000000000000"/>
                <a:cs typeface="QIVPNN+TimesNewRomanPSMT" panose="02000500000000000000"/>
              </a:rPr>
              <a:t>yang</a:t>
            </a:r>
            <a:r>
              <a:rPr sz="1400" spc="-27" dirty="0">
                <a:solidFill>
                  <a:srgbClr val="515151"/>
                </a:solidFill>
                <a:latin typeface="QIVPNN+TimesNewRomanPSMT" panose="02000500000000000000"/>
                <a:cs typeface="QIVPNN+TimesNewRomanPSMT" panose="02000500000000000000"/>
              </a:rPr>
              <a:t> </a:t>
            </a:r>
            <a:r>
              <a:rPr sz="1400" dirty="0">
                <a:solidFill>
                  <a:srgbClr val="515151"/>
                </a:solidFill>
                <a:latin typeface="QIVPNN+TimesNewRomanPSMT" panose="02000500000000000000"/>
                <a:cs typeface="QIVPNN+TimesNewRomanPSMT" panose="02000500000000000000"/>
              </a:rPr>
              <a:t>ada</a:t>
            </a:r>
            <a:endParaRPr sz="1400" dirty="0">
              <a:solidFill>
                <a:srgbClr val="515151"/>
              </a:solidFill>
              <a:latin typeface="QIVPNN+TimesNewRomanPSMT" panose="02000500000000000000"/>
              <a:cs typeface="QIVPNN+TimesNewRomanPSMT" panose="02000500000000000000"/>
            </a:endParaRPr>
          </a:p>
          <a:p>
            <a:pPr marL="0" marR="0">
              <a:lnSpc>
                <a:spcPts val="3100"/>
              </a:lnSpc>
              <a:spcBef>
                <a:spcPts val="210"/>
              </a:spcBef>
              <a:spcAft>
                <a:spcPts val="0"/>
              </a:spcAft>
            </a:pPr>
            <a:r>
              <a:rPr sz="1400" dirty="0">
                <a:solidFill>
                  <a:srgbClr val="515151"/>
                </a:solidFill>
                <a:latin typeface="QIVPNN+TimesNewRomanPSMT" panose="02000500000000000000"/>
                <a:cs typeface="QIVPNN+TimesNewRomanPSMT" panose="02000500000000000000"/>
              </a:rPr>
              <a:t>diatas</a:t>
            </a:r>
            <a:r>
              <a:rPr sz="1400" spc="-17" dirty="0">
                <a:solidFill>
                  <a:srgbClr val="515151"/>
                </a:solidFill>
                <a:latin typeface="QIVPNN+TimesNewRomanPSMT" panose="02000500000000000000"/>
                <a:cs typeface="QIVPNN+TimesNewRomanPSMT" panose="02000500000000000000"/>
              </a:rPr>
              <a:t> </a:t>
            </a:r>
            <a:r>
              <a:rPr sz="1400" dirty="0">
                <a:solidFill>
                  <a:srgbClr val="515151"/>
                </a:solidFill>
                <a:latin typeface="QIVPNN+TimesNewRomanPSMT" panose="02000500000000000000"/>
                <a:cs typeface="QIVPNN+TimesNewRomanPSMT" panose="02000500000000000000"/>
              </a:rPr>
              <a:t>meja.</a:t>
            </a:r>
            <a:endParaRPr sz="1400" dirty="0">
              <a:solidFill>
                <a:srgbClr val="515151"/>
              </a:solidFill>
              <a:latin typeface="QIVPNN+TimesNewRomanPSMT" panose="02000500000000000000"/>
              <a:cs typeface="QIVPNN+TimesNewRomanPSMT" panose="02000500000000000000"/>
            </a:endParaRPr>
          </a:p>
        </p:txBody>
      </p:sp>
      <p:sp>
        <p:nvSpPr>
          <p:cNvPr id="8" name="object 8"/>
          <p:cNvSpPr txBox="1"/>
          <p:nvPr/>
        </p:nvSpPr>
        <p:spPr>
          <a:xfrm>
            <a:off x="464763" y="2913194"/>
            <a:ext cx="1905070" cy="795020"/>
          </a:xfrm>
          <a:prstGeom prst="rect">
            <a:avLst/>
          </a:prstGeom>
        </p:spPr>
        <p:txBody>
          <a:bodyPr vert="horz" wrap="square" lIns="0" tIns="0" rIns="0" bIns="0" rtlCol="0">
            <a:spAutoFit/>
          </a:bodyPr>
          <a:lstStyle/>
          <a:p>
            <a:pPr marL="0" marR="0">
              <a:lnSpc>
                <a:spcPts val="3100"/>
              </a:lnSpc>
              <a:spcBef>
                <a:spcPts val="0"/>
              </a:spcBef>
              <a:spcAft>
                <a:spcPts val="0"/>
              </a:spcAft>
            </a:pPr>
            <a:r>
              <a:rPr sz="1400" dirty="0">
                <a:solidFill>
                  <a:srgbClr val="515151"/>
                </a:solidFill>
                <a:latin typeface="QIVPNN+TimesNewRomanPSMT" panose="02000500000000000000"/>
                <a:cs typeface="QIVPNN+TimesNewRomanPSMT" panose="02000500000000000000"/>
              </a:rPr>
              <a:t>memegang</a:t>
            </a:r>
            <a:r>
              <a:rPr sz="1400" spc="-47" dirty="0">
                <a:solidFill>
                  <a:srgbClr val="515151"/>
                </a:solidFill>
                <a:latin typeface="QIVPNN+TimesNewRomanPSMT" panose="02000500000000000000"/>
                <a:cs typeface="QIVPNN+TimesNewRomanPSMT" panose="02000500000000000000"/>
              </a:rPr>
              <a:t> </a:t>
            </a:r>
            <a:r>
              <a:rPr sz="1400" dirty="0">
                <a:solidFill>
                  <a:srgbClr val="515151"/>
                </a:solidFill>
                <a:latin typeface="QIVPNN+TimesNewRomanPSMT" panose="02000500000000000000"/>
                <a:cs typeface="QIVPNN+TimesNewRomanPSMT" panose="02000500000000000000"/>
              </a:rPr>
              <a:t>botol</a:t>
            </a:r>
            <a:r>
              <a:rPr sz="1400" spc="-47" dirty="0">
                <a:solidFill>
                  <a:srgbClr val="515151"/>
                </a:solidFill>
                <a:latin typeface="QIVPNN+TimesNewRomanPSMT" panose="02000500000000000000"/>
                <a:cs typeface="QIVPNN+TimesNewRomanPSMT" panose="02000500000000000000"/>
              </a:rPr>
              <a:t> </a:t>
            </a:r>
            <a:r>
              <a:rPr sz="1400" dirty="0">
                <a:solidFill>
                  <a:srgbClr val="515151"/>
                </a:solidFill>
                <a:latin typeface="QIVPNN+TimesNewRomanPSMT" panose="02000500000000000000"/>
                <a:cs typeface="QIVPNN+TimesNewRomanPSMT" panose="02000500000000000000"/>
              </a:rPr>
              <a:t>tersebut.</a:t>
            </a:r>
            <a:endParaRPr sz="1400" dirty="0">
              <a:solidFill>
                <a:srgbClr val="515151"/>
              </a:solidFill>
              <a:latin typeface="QIVPNN+TimesNewRomanPSMT" panose="02000500000000000000"/>
              <a:cs typeface="QIVPNN+TimesNewRomanPSMT" panose="02000500000000000000"/>
            </a:endParaRPr>
          </a:p>
        </p:txBody>
      </p:sp>
      <p:sp>
        <p:nvSpPr>
          <p:cNvPr id="9" name="object 9"/>
          <p:cNvSpPr txBox="1"/>
          <p:nvPr/>
        </p:nvSpPr>
        <p:spPr>
          <a:xfrm>
            <a:off x="4067257" y="2991128"/>
            <a:ext cx="1251191" cy="2789555"/>
          </a:xfrm>
          <a:prstGeom prst="rect">
            <a:avLst/>
          </a:prstGeom>
        </p:spPr>
        <p:txBody>
          <a:bodyPr vert="horz" wrap="square" lIns="0" tIns="0" rIns="0" bIns="0" rtlCol="0">
            <a:spAutoFit/>
          </a:bodyPr>
          <a:lstStyle/>
          <a:p>
            <a:pPr marL="0" marR="0">
              <a:lnSpc>
                <a:spcPts val="5315"/>
              </a:lnSpc>
              <a:spcBef>
                <a:spcPts val="0"/>
              </a:spcBef>
              <a:spcAft>
                <a:spcPts val="0"/>
              </a:spcAft>
            </a:pPr>
            <a:r>
              <a:rPr sz="2400" b="1" spc="-11" dirty="0">
                <a:solidFill>
                  <a:srgbClr val="000000"/>
                </a:solidFill>
                <a:latin typeface="THOGRU+TimesNewRomanPS-BoldMT" panose="02000500000000000000"/>
                <a:cs typeface="THOGRU+TimesNewRomanPS-BoldMT" panose="02000500000000000000"/>
              </a:rPr>
              <a:t>Hal</a:t>
            </a:r>
            <a:r>
              <a:rPr sz="2400" b="1" dirty="0">
                <a:solidFill>
                  <a:srgbClr val="000000"/>
                </a:solidFill>
                <a:latin typeface="THOGRU+TimesNewRomanPS-BoldMT" panose="02000500000000000000"/>
                <a:cs typeface="THOGRU+TimesNewRomanPS-BoldMT" panose="02000500000000000000"/>
              </a:rPr>
              <a:t> yang</a:t>
            </a:r>
            <a:endParaRPr sz="2400" b="1" dirty="0">
              <a:solidFill>
                <a:srgbClr val="000000"/>
              </a:solidFill>
              <a:latin typeface="THOGRU+TimesNewRomanPS-BoldMT" panose="02000500000000000000"/>
              <a:cs typeface="THOGRU+TimesNewRomanPS-BoldMT" panose="02000500000000000000"/>
            </a:endParaRPr>
          </a:p>
          <a:p>
            <a:pPr marL="431800" marR="0">
              <a:lnSpc>
                <a:spcPts val="5315"/>
              </a:lnSpc>
              <a:spcBef>
                <a:spcPts val="495"/>
              </a:spcBef>
              <a:spcAft>
                <a:spcPts val="0"/>
              </a:spcAft>
            </a:pPr>
            <a:r>
              <a:rPr sz="2400" b="1" dirty="0">
                <a:solidFill>
                  <a:srgbClr val="000000"/>
                </a:solidFill>
                <a:latin typeface="THOGRU+TimesNewRomanPS-BoldMT" panose="02000500000000000000"/>
                <a:cs typeface="THOGRU+TimesNewRomanPS-BoldMT" panose="02000500000000000000"/>
              </a:rPr>
              <a:t>harus</a:t>
            </a:r>
            <a:endParaRPr sz="2400" b="1" dirty="0">
              <a:solidFill>
                <a:srgbClr val="000000"/>
              </a:solidFill>
              <a:latin typeface="THOGRU+TimesNewRomanPS-BoldMT" panose="02000500000000000000"/>
              <a:cs typeface="THOGRU+TimesNewRomanPS-BoldMT" panose="02000500000000000000"/>
            </a:endParaRPr>
          </a:p>
        </p:txBody>
      </p:sp>
      <p:sp>
        <p:nvSpPr>
          <p:cNvPr id="10" name="object 10"/>
          <p:cNvSpPr txBox="1"/>
          <p:nvPr/>
        </p:nvSpPr>
        <p:spPr>
          <a:xfrm>
            <a:off x="3808971" y="3722648"/>
            <a:ext cx="1770013" cy="1362710"/>
          </a:xfrm>
          <a:prstGeom prst="rect">
            <a:avLst/>
          </a:prstGeom>
        </p:spPr>
        <p:txBody>
          <a:bodyPr vert="horz" wrap="square" lIns="0" tIns="0" rIns="0" bIns="0" rtlCol="0">
            <a:spAutoFit/>
          </a:bodyPr>
          <a:lstStyle/>
          <a:p>
            <a:pPr marL="0" marR="0">
              <a:lnSpc>
                <a:spcPts val="5315"/>
              </a:lnSpc>
              <a:spcBef>
                <a:spcPts val="0"/>
              </a:spcBef>
              <a:spcAft>
                <a:spcPts val="0"/>
              </a:spcAft>
            </a:pPr>
            <a:r>
              <a:rPr sz="2400" b="1" dirty="0">
                <a:solidFill>
                  <a:srgbClr val="000000"/>
                </a:solidFill>
                <a:latin typeface="THOGRU+TimesNewRomanPS-BoldMT" panose="02000500000000000000"/>
                <a:cs typeface="THOGRU+TimesNewRomanPS-BoldMT" panose="02000500000000000000"/>
              </a:rPr>
              <a:t>diperhatikan</a:t>
            </a:r>
            <a:endParaRPr sz="2400" b="1" dirty="0">
              <a:solidFill>
                <a:srgbClr val="000000"/>
              </a:solidFill>
              <a:latin typeface="THOGRU+TimesNewRomanPS-BoldMT" panose="02000500000000000000"/>
              <a:cs typeface="THOGRU+TimesNewRomanPS-BoldMT" panose="02000500000000000000"/>
            </a:endParaRPr>
          </a:p>
        </p:txBody>
      </p:sp>
      <p:sp>
        <p:nvSpPr>
          <p:cNvPr id="11" name="object 11"/>
          <p:cNvSpPr txBox="1"/>
          <p:nvPr/>
        </p:nvSpPr>
        <p:spPr>
          <a:xfrm>
            <a:off x="4126074" y="4088408"/>
            <a:ext cx="1134169" cy="1362710"/>
          </a:xfrm>
          <a:prstGeom prst="rect">
            <a:avLst/>
          </a:prstGeom>
        </p:spPr>
        <p:txBody>
          <a:bodyPr vert="horz" wrap="square" lIns="0" tIns="0" rIns="0" bIns="0" rtlCol="0">
            <a:spAutoFit/>
          </a:bodyPr>
          <a:lstStyle/>
          <a:p>
            <a:pPr marL="0" marR="0">
              <a:lnSpc>
                <a:spcPts val="5315"/>
              </a:lnSpc>
              <a:spcBef>
                <a:spcPts val="0"/>
              </a:spcBef>
              <a:spcAft>
                <a:spcPts val="0"/>
              </a:spcAft>
            </a:pPr>
            <a:r>
              <a:rPr sz="2400" b="1" dirty="0">
                <a:solidFill>
                  <a:srgbClr val="000000"/>
                </a:solidFill>
                <a:latin typeface="THOGRU+TimesNewRomanPS-BoldMT" panose="02000500000000000000"/>
                <a:cs typeface="THOGRU+TimesNewRomanPS-BoldMT" panose="02000500000000000000"/>
              </a:rPr>
              <a:t>adalah :</a:t>
            </a:r>
            <a:endParaRPr sz="2400" b="1" dirty="0">
              <a:solidFill>
                <a:srgbClr val="000000"/>
              </a:solidFill>
              <a:latin typeface="THOGRU+TimesNewRomanPS-BoldMT" panose="02000500000000000000"/>
              <a:cs typeface="THOGRU+TimesNewRomanPS-BoldMT" panose="02000500000000000000"/>
            </a:endParaRPr>
          </a:p>
        </p:txBody>
      </p:sp>
      <p:sp>
        <p:nvSpPr>
          <p:cNvPr id="12" name="object 12"/>
          <p:cNvSpPr txBox="1"/>
          <p:nvPr/>
        </p:nvSpPr>
        <p:spPr>
          <a:xfrm>
            <a:off x="6324657" y="4242256"/>
            <a:ext cx="2210377" cy="2047875"/>
          </a:xfrm>
          <a:prstGeom prst="rect">
            <a:avLst/>
          </a:prstGeom>
        </p:spPr>
        <p:txBody>
          <a:bodyPr vert="horz" wrap="square" lIns="0" tIns="0" rIns="0" bIns="0" rtlCol="0">
            <a:spAutoFit/>
          </a:bodyPr>
          <a:lstStyle/>
          <a:p>
            <a:pPr marL="0" marR="0">
              <a:lnSpc>
                <a:spcPts val="3100"/>
              </a:lnSpc>
              <a:spcBef>
                <a:spcPts val="0"/>
              </a:spcBef>
              <a:spcAft>
                <a:spcPts val="0"/>
              </a:spcAft>
            </a:pPr>
            <a:r>
              <a:rPr sz="1400" dirty="0">
                <a:solidFill>
                  <a:srgbClr val="515151"/>
                </a:solidFill>
                <a:latin typeface="QIVPNN+TimesNewRomanPSMT" panose="02000500000000000000"/>
                <a:cs typeface="QIVPNN+TimesNewRomanPSMT" panose="02000500000000000000"/>
              </a:rPr>
              <a:t>Pindahkan</a:t>
            </a:r>
            <a:r>
              <a:rPr sz="1400" spc="-10" dirty="0">
                <a:solidFill>
                  <a:srgbClr val="515151"/>
                </a:solidFill>
                <a:latin typeface="QIVPNN+TimesNewRomanPSMT" panose="02000500000000000000"/>
                <a:cs typeface="QIVPNN+TimesNewRomanPSMT" panose="02000500000000000000"/>
              </a:rPr>
              <a:t> </a:t>
            </a:r>
            <a:r>
              <a:rPr sz="1400" dirty="0">
                <a:solidFill>
                  <a:srgbClr val="515151"/>
                </a:solidFill>
                <a:latin typeface="QIVPNN+TimesNewRomanPSMT" panose="02000500000000000000"/>
                <a:cs typeface="QIVPNN+TimesNewRomanPSMT" panose="02000500000000000000"/>
              </a:rPr>
              <a:t>dengan</a:t>
            </a:r>
            <a:r>
              <a:rPr sz="1400" spc="-10" dirty="0">
                <a:solidFill>
                  <a:srgbClr val="515151"/>
                </a:solidFill>
                <a:latin typeface="QIVPNN+TimesNewRomanPSMT" panose="02000500000000000000"/>
                <a:cs typeface="QIVPNN+TimesNewRomanPSMT" panose="02000500000000000000"/>
              </a:rPr>
              <a:t> </a:t>
            </a:r>
            <a:r>
              <a:rPr sz="1400" spc="-11" dirty="0">
                <a:solidFill>
                  <a:srgbClr val="515151"/>
                </a:solidFill>
                <a:latin typeface="QIVPNN+TimesNewRomanPSMT" panose="02000500000000000000"/>
                <a:cs typeface="QIVPNN+TimesNewRomanPSMT" panose="02000500000000000000"/>
              </a:rPr>
              <a:t>alat </a:t>
            </a:r>
            <a:r>
              <a:rPr sz="1400" dirty="0">
                <a:solidFill>
                  <a:srgbClr val="515151"/>
                </a:solidFill>
                <a:latin typeface="QIVPNN+TimesNewRomanPSMT" panose="02000500000000000000"/>
                <a:cs typeface="QIVPNN+TimesNewRomanPSMT" panose="02000500000000000000"/>
              </a:rPr>
              <a:t>lain</a:t>
            </a:r>
            <a:endParaRPr sz="1400" dirty="0">
              <a:solidFill>
                <a:srgbClr val="515151"/>
              </a:solidFill>
              <a:latin typeface="QIVPNN+TimesNewRomanPSMT" panose="02000500000000000000"/>
              <a:cs typeface="QIVPNN+TimesNewRomanPSMT" panose="02000500000000000000"/>
            </a:endParaRPr>
          </a:p>
          <a:p>
            <a:pPr marL="0" marR="0">
              <a:lnSpc>
                <a:spcPts val="3100"/>
              </a:lnSpc>
              <a:spcBef>
                <a:spcPts val="260"/>
              </a:spcBef>
              <a:spcAft>
                <a:spcPts val="0"/>
              </a:spcAft>
            </a:pPr>
            <a:r>
              <a:rPr sz="1400" dirty="0">
                <a:solidFill>
                  <a:srgbClr val="515151"/>
                </a:solidFill>
                <a:latin typeface="QIVPNN+TimesNewRomanPSMT" panose="02000500000000000000"/>
                <a:cs typeface="QIVPNN+TimesNewRomanPSMT" panose="02000500000000000000"/>
              </a:rPr>
              <a:t>seperti</a:t>
            </a:r>
            <a:r>
              <a:rPr sz="1400" spc="-10" dirty="0">
                <a:solidFill>
                  <a:srgbClr val="515151"/>
                </a:solidFill>
                <a:latin typeface="QIVPNN+TimesNewRomanPSMT" panose="02000500000000000000"/>
                <a:cs typeface="QIVPNN+TimesNewRomanPSMT" panose="02000500000000000000"/>
              </a:rPr>
              <a:t> </a:t>
            </a:r>
            <a:r>
              <a:rPr sz="1400" dirty="0">
                <a:solidFill>
                  <a:srgbClr val="515151"/>
                </a:solidFill>
                <a:latin typeface="QIVPNN+TimesNewRomanPSMT" panose="02000500000000000000"/>
                <a:cs typeface="QIVPNN+TimesNewRomanPSMT" panose="02000500000000000000"/>
              </a:rPr>
              <a:t>pipet volume</a:t>
            </a:r>
            <a:r>
              <a:rPr sz="1400" spc="-10" dirty="0">
                <a:solidFill>
                  <a:srgbClr val="515151"/>
                </a:solidFill>
                <a:latin typeface="QIVPNN+TimesNewRomanPSMT" panose="02000500000000000000"/>
                <a:cs typeface="QIVPNN+TimesNewRomanPSMT" panose="02000500000000000000"/>
              </a:rPr>
              <a:t> </a:t>
            </a:r>
            <a:r>
              <a:rPr sz="1400" dirty="0">
                <a:solidFill>
                  <a:srgbClr val="515151"/>
                </a:solidFill>
                <a:latin typeface="QIVPNN+TimesNewRomanPSMT" panose="02000500000000000000"/>
                <a:cs typeface="QIVPNN+TimesNewRomanPSMT" panose="02000500000000000000"/>
              </a:rPr>
              <a:t>shg lebih</a:t>
            </a:r>
            <a:endParaRPr sz="1400" dirty="0">
              <a:solidFill>
                <a:srgbClr val="515151"/>
              </a:solidFill>
              <a:latin typeface="QIVPNN+TimesNewRomanPSMT" panose="02000500000000000000"/>
              <a:cs typeface="QIVPNN+TimesNewRomanPSMT" panose="02000500000000000000"/>
            </a:endParaRPr>
          </a:p>
          <a:p>
            <a:pPr marL="0" marR="0">
              <a:lnSpc>
                <a:spcPts val="3100"/>
              </a:lnSpc>
              <a:spcBef>
                <a:spcPts val="210"/>
              </a:spcBef>
              <a:spcAft>
                <a:spcPts val="0"/>
              </a:spcAft>
            </a:pPr>
            <a:r>
              <a:rPr sz="1400" dirty="0">
                <a:solidFill>
                  <a:srgbClr val="515151"/>
                </a:solidFill>
                <a:latin typeface="QIVPNN+TimesNewRomanPSMT" panose="02000500000000000000"/>
                <a:cs typeface="QIVPNN+TimesNewRomanPSMT" panose="02000500000000000000"/>
              </a:rPr>
              <a:t>mudah.</a:t>
            </a:r>
            <a:endParaRPr sz="1400" dirty="0">
              <a:solidFill>
                <a:srgbClr val="515151"/>
              </a:solidFill>
              <a:latin typeface="QIVPNN+TimesNewRomanPSMT" panose="02000500000000000000"/>
              <a:cs typeface="QIVPNN+TimesNewRomanPSMT" panose="02000500000000000000"/>
            </a:endParaRPr>
          </a:p>
        </p:txBody>
      </p:sp>
      <p:sp>
        <p:nvSpPr>
          <p:cNvPr id="13" name="object 13"/>
          <p:cNvSpPr txBox="1"/>
          <p:nvPr/>
        </p:nvSpPr>
        <p:spPr>
          <a:xfrm>
            <a:off x="3068999" y="4422548"/>
            <a:ext cx="3236278" cy="4260215"/>
          </a:xfrm>
          <a:prstGeom prst="rect">
            <a:avLst/>
          </a:prstGeom>
        </p:spPr>
        <p:txBody>
          <a:bodyPr vert="horz" wrap="square" lIns="0" tIns="0" rIns="0" bIns="0" rtlCol="0">
            <a:spAutoFit/>
          </a:bodyPr>
          <a:lstStyle/>
          <a:p>
            <a:pPr marL="0" marR="0">
              <a:lnSpc>
                <a:spcPts val="16610"/>
              </a:lnSpc>
              <a:spcBef>
                <a:spcPts val="0"/>
              </a:spcBef>
              <a:spcAft>
                <a:spcPts val="0"/>
              </a:spcAft>
            </a:pPr>
            <a:r>
              <a:rPr sz="7500" dirty="0">
                <a:solidFill>
                  <a:srgbClr val="BEBEBE"/>
                </a:solidFill>
                <a:latin typeface="QIVPNN+TimesNewRomanPSMT" panose="02000500000000000000"/>
                <a:cs typeface="QIVPNN+TimesNewRomanPSMT" panose="02000500000000000000"/>
              </a:rPr>
              <a:t>3</a:t>
            </a:r>
            <a:r>
              <a:rPr sz="7500" spc="31014" dirty="0">
                <a:solidFill>
                  <a:srgbClr val="BEBEBE"/>
                </a:solidFill>
                <a:latin typeface="QIVPNN+TimesNewRomanPSMT" panose="02000500000000000000"/>
                <a:cs typeface="QIVPNN+TimesNewRomanPSMT" panose="02000500000000000000"/>
              </a:rPr>
              <a:t> </a:t>
            </a:r>
            <a:r>
              <a:rPr sz="7500" dirty="0">
                <a:solidFill>
                  <a:srgbClr val="BEBEBE"/>
                </a:solidFill>
                <a:latin typeface="QIVPNN+TimesNewRomanPSMT" panose="02000500000000000000"/>
                <a:cs typeface="QIVPNN+TimesNewRomanPSMT" panose="02000500000000000000"/>
              </a:rPr>
              <a:t>4</a:t>
            </a:r>
            <a:endParaRPr sz="7500" dirty="0">
              <a:solidFill>
                <a:srgbClr val="BEBEBE"/>
              </a:solidFill>
              <a:latin typeface="QIVPNN+TimesNewRomanPSMT" panose="02000500000000000000"/>
              <a:cs typeface="QIVPNN+TimesNewRomanPSMT" panose="02000500000000000000"/>
            </a:endParaRPr>
          </a:p>
        </p:txBody>
      </p:sp>
      <p:sp>
        <p:nvSpPr>
          <p:cNvPr id="14" name="object 14"/>
          <p:cNvSpPr txBox="1"/>
          <p:nvPr/>
        </p:nvSpPr>
        <p:spPr>
          <a:xfrm>
            <a:off x="476821" y="4456994"/>
            <a:ext cx="2337067" cy="1650365"/>
          </a:xfrm>
          <a:prstGeom prst="rect">
            <a:avLst/>
          </a:prstGeom>
        </p:spPr>
        <p:txBody>
          <a:bodyPr vert="horz" wrap="square" lIns="0" tIns="0" rIns="0" bIns="0" rtlCol="0">
            <a:spAutoFit/>
          </a:bodyPr>
          <a:lstStyle/>
          <a:p>
            <a:pPr marL="0" marR="0">
              <a:lnSpc>
                <a:spcPts val="3100"/>
              </a:lnSpc>
              <a:spcBef>
                <a:spcPts val="0"/>
              </a:spcBef>
              <a:spcAft>
                <a:spcPts val="0"/>
              </a:spcAft>
            </a:pPr>
            <a:r>
              <a:rPr sz="1400" dirty="0">
                <a:solidFill>
                  <a:srgbClr val="515151"/>
                </a:solidFill>
                <a:latin typeface="QIVPNN+TimesNewRomanPSMT" panose="02000500000000000000"/>
                <a:cs typeface="QIVPNN+TimesNewRomanPSMT" panose="02000500000000000000"/>
              </a:rPr>
              <a:t>Pindahkan cairan menggunakan</a:t>
            </a:r>
            <a:endParaRPr sz="1400" dirty="0">
              <a:solidFill>
                <a:srgbClr val="515151"/>
              </a:solidFill>
              <a:latin typeface="QIVPNN+TimesNewRomanPSMT" panose="02000500000000000000"/>
              <a:cs typeface="QIVPNN+TimesNewRomanPSMT" panose="02000500000000000000"/>
            </a:endParaRPr>
          </a:p>
          <a:p>
            <a:pPr marL="0" marR="0">
              <a:lnSpc>
                <a:spcPts val="3100"/>
              </a:lnSpc>
              <a:spcBef>
                <a:spcPts val="260"/>
              </a:spcBef>
              <a:spcAft>
                <a:spcPts val="0"/>
              </a:spcAft>
            </a:pPr>
            <a:r>
              <a:rPr sz="1400" dirty="0">
                <a:solidFill>
                  <a:srgbClr val="515151"/>
                </a:solidFill>
                <a:latin typeface="QIVPNN+TimesNewRomanPSMT" panose="02000500000000000000"/>
                <a:cs typeface="QIVPNN+TimesNewRomanPSMT" panose="02000500000000000000"/>
              </a:rPr>
              <a:t>batang pengaduk</a:t>
            </a:r>
            <a:r>
              <a:rPr sz="1400" spc="-17" dirty="0">
                <a:solidFill>
                  <a:srgbClr val="515151"/>
                </a:solidFill>
                <a:latin typeface="QIVPNN+TimesNewRomanPSMT" panose="02000500000000000000"/>
                <a:cs typeface="QIVPNN+TimesNewRomanPSMT" panose="02000500000000000000"/>
              </a:rPr>
              <a:t> </a:t>
            </a:r>
            <a:r>
              <a:rPr sz="1400" dirty="0">
                <a:solidFill>
                  <a:srgbClr val="515151"/>
                </a:solidFill>
                <a:latin typeface="QIVPNN+TimesNewRomanPSMT" panose="02000500000000000000"/>
                <a:cs typeface="QIVPNN+TimesNewRomanPSMT" panose="02000500000000000000"/>
              </a:rPr>
              <a:t>untuk</a:t>
            </a:r>
            <a:endParaRPr sz="1400" dirty="0">
              <a:solidFill>
                <a:srgbClr val="515151"/>
              </a:solidFill>
              <a:latin typeface="QIVPNN+TimesNewRomanPSMT" panose="02000500000000000000"/>
              <a:cs typeface="QIVPNN+TimesNewRomanPSMT" panose="02000500000000000000"/>
            </a:endParaRPr>
          </a:p>
          <a:p>
            <a:pPr marL="0" marR="0">
              <a:lnSpc>
                <a:spcPts val="3100"/>
              </a:lnSpc>
              <a:spcBef>
                <a:spcPts val="210"/>
              </a:spcBef>
              <a:spcAft>
                <a:spcPts val="0"/>
              </a:spcAft>
            </a:pPr>
            <a:r>
              <a:rPr sz="1400" dirty="0">
                <a:solidFill>
                  <a:srgbClr val="515151"/>
                </a:solidFill>
                <a:latin typeface="QIVPNN+TimesNewRomanPSMT" panose="02000500000000000000"/>
                <a:cs typeface="QIVPNN+TimesNewRomanPSMT" panose="02000500000000000000"/>
              </a:rPr>
              <a:t>menghindari percikan.</a:t>
            </a:r>
            <a:endParaRPr sz="1400" dirty="0">
              <a:solidFill>
                <a:srgbClr val="515151"/>
              </a:solidFill>
              <a:latin typeface="QIVPNN+TimesNewRomanPSMT" panose="02000500000000000000"/>
              <a:cs typeface="QIVPNN+TimesNewRomanPSMT" panose="0200050000000000000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857250"/>
            <a:ext cx="9144000" cy="138430"/>
          </a:xfrm>
          <a:prstGeom prst="rect">
            <a:avLst/>
          </a:prstGeom>
          <a:blipFill>
            <a:blip r:embed="rId1" cstate="print"/>
            <a:stretch>
              <a:fillRect/>
            </a:stretch>
          </a:blipFill>
        </p:spPr>
        <p:txBody>
          <a:bodyPr wrap="square" lIns="0" tIns="0" rIns="0" bIns="0" rtlCol="0">
            <a:spAutoFit/>
          </a:bodyPr>
          <a:lstStyle/>
          <a:p>
            <a:endParaRPr sz="900"/>
          </a:p>
        </p:txBody>
      </p:sp>
      <p:sp>
        <p:nvSpPr>
          <p:cNvPr id="3" name="object 3"/>
          <p:cNvSpPr txBox="1"/>
          <p:nvPr/>
        </p:nvSpPr>
        <p:spPr>
          <a:xfrm>
            <a:off x="1840859" y="200"/>
            <a:ext cx="5521151" cy="2499360"/>
          </a:xfrm>
          <a:prstGeom prst="rect">
            <a:avLst/>
          </a:prstGeom>
        </p:spPr>
        <p:txBody>
          <a:bodyPr vert="horz" wrap="square" lIns="0" tIns="0" rIns="0" bIns="0" rtlCol="0">
            <a:spAutoFit/>
          </a:bodyPr>
          <a:lstStyle/>
          <a:p>
            <a:pPr marL="0" marR="0">
              <a:lnSpc>
                <a:spcPts val="9745"/>
              </a:lnSpc>
              <a:spcBef>
                <a:spcPts val="0"/>
              </a:spcBef>
              <a:spcAft>
                <a:spcPts val="0"/>
              </a:spcAft>
            </a:pPr>
            <a:r>
              <a:rPr sz="4400" spc="-14" dirty="0">
                <a:solidFill>
                  <a:srgbClr val="3E3E3E"/>
                </a:solidFill>
                <a:latin typeface="QIVPNN+TimesNewRomanPSMT" panose="02000500000000000000"/>
                <a:cs typeface="QIVPNN+TimesNewRomanPSMT" panose="02000500000000000000"/>
              </a:rPr>
              <a:t>Penyimpanan</a:t>
            </a:r>
            <a:r>
              <a:rPr sz="4400" spc="15" dirty="0">
                <a:solidFill>
                  <a:srgbClr val="3E3E3E"/>
                </a:solidFill>
                <a:latin typeface="QIVPNN+TimesNewRomanPSMT" panose="02000500000000000000"/>
                <a:cs typeface="QIVPNN+TimesNewRomanPSMT" panose="02000500000000000000"/>
              </a:rPr>
              <a:t> </a:t>
            </a:r>
            <a:r>
              <a:rPr sz="4400" spc="-21" dirty="0">
                <a:solidFill>
                  <a:srgbClr val="3E3E3E"/>
                </a:solidFill>
                <a:latin typeface="QIVPNN+TimesNewRomanPSMT" panose="02000500000000000000"/>
                <a:cs typeface="QIVPNN+TimesNewRomanPSMT" panose="02000500000000000000"/>
              </a:rPr>
              <a:t>Zat</a:t>
            </a:r>
            <a:r>
              <a:rPr sz="4400" dirty="0">
                <a:solidFill>
                  <a:srgbClr val="3E3E3E"/>
                </a:solidFill>
                <a:latin typeface="QIVPNN+TimesNewRomanPSMT" panose="02000500000000000000"/>
                <a:cs typeface="QIVPNN+TimesNewRomanPSMT" panose="02000500000000000000"/>
              </a:rPr>
              <a:t> </a:t>
            </a:r>
            <a:r>
              <a:rPr sz="4400" spc="-15" dirty="0">
                <a:solidFill>
                  <a:srgbClr val="3E3E3E"/>
                </a:solidFill>
                <a:latin typeface="QIVPNN+TimesNewRomanPSMT" panose="02000500000000000000"/>
                <a:cs typeface="QIVPNN+TimesNewRomanPSMT" panose="02000500000000000000"/>
              </a:rPr>
              <a:t>Kimia</a:t>
            </a:r>
            <a:endParaRPr sz="4400" spc="-15" dirty="0">
              <a:solidFill>
                <a:srgbClr val="3E3E3E"/>
              </a:solidFill>
              <a:latin typeface="QIVPNN+TimesNewRomanPSMT" panose="02000500000000000000"/>
              <a:cs typeface="QIVPNN+TimesNewRomanPSMT" panose="02000500000000000000"/>
            </a:endParaRPr>
          </a:p>
        </p:txBody>
      </p:sp>
      <p:sp>
        <p:nvSpPr>
          <p:cNvPr id="4" name="object 4"/>
          <p:cNvSpPr txBox="1"/>
          <p:nvPr/>
        </p:nvSpPr>
        <p:spPr>
          <a:xfrm>
            <a:off x="553681" y="2791998"/>
            <a:ext cx="3727882" cy="795020"/>
          </a:xfrm>
          <a:prstGeom prst="rect">
            <a:avLst/>
          </a:prstGeom>
        </p:spPr>
        <p:txBody>
          <a:bodyPr vert="horz" wrap="square" lIns="0" tIns="0" rIns="0" bIns="0" rtlCol="0">
            <a:spAutoFit/>
          </a:bodyPr>
          <a:lstStyle/>
          <a:p>
            <a:pPr marL="0" marR="0">
              <a:lnSpc>
                <a:spcPts val="3100"/>
              </a:lnSpc>
              <a:spcBef>
                <a:spcPts val="0"/>
              </a:spcBef>
              <a:spcAft>
                <a:spcPts val="0"/>
              </a:spcAft>
            </a:pPr>
            <a:r>
              <a:rPr sz="1400" dirty="0">
                <a:solidFill>
                  <a:srgbClr val="3E3E3E"/>
                </a:solidFill>
                <a:latin typeface="QIVPNN+TimesNewRomanPSMT" panose="02000500000000000000"/>
                <a:cs typeface="QIVPNN+TimesNewRomanPSMT" panose="02000500000000000000"/>
              </a:rPr>
              <a:t>1. </a:t>
            </a:r>
            <a:r>
              <a:rPr sz="1400" spc="-10" dirty="0">
                <a:solidFill>
                  <a:srgbClr val="3E3E3E"/>
                </a:solidFill>
                <a:latin typeface="QIVPNN+TimesNewRomanPSMT" panose="02000500000000000000"/>
                <a:cs typeface="QIVPNN+TimesNewRomanPSMT" panose="02000500000000000000"/>
              </a:rPr>
              <a:t>Hal </a:t>
            </a:r>
            <a:r>
              <a:rPr sz="1400" dirty="0">
                <a:solidFill>
                  <a:srgbClr val="3E3E3E"/>
                </a:solidFill>
                <a:latin typeface="QIVPNN+TimesNewRomanPSMT" panose="02000500000000000000"/>
                <a:cs typeface="QIVPNN+TimesNewRomanPSMT" panose="02000500000000000000"/>
              </a:rPr>
              <a:t>yang harus diperhatikan dalam penyimpanan</a:t>
            </a:r>
            <a:endParaRPr sz="1400" dirty="0">
              <a:solidFill>
                <a:srgbClr val="3E3E3E"/>
              </a:solidFill>
              <a:latin typeface="QIVPNN+TimesNewRomanPSMT" panose="02000500000000000000"/>
              <a:cs typeface="QIVPNN+TimesNewRomanPSMT" panose="02000500000000000000"/>
            </a:endParaRPr>
          </a:p>
        </p:txBody>
      </p:sp>
      <p:sp>
        <p:nvSpPr>
          <p:cNvPr id="5" name="object 5"/>
          <p:cNvSpPr txBox="1"/>
          <p:nvPr/>
        </p:nvSpPr>
        <p:spPr>
          <a:xfrm>
            <a:off x="243801" y="1105438"/>
            <a:ext cx="3826584" cy="5752465"/>
          </a:xfrm>
          <a:prstGeom prst="rect">
            <a:avLst/>
          </a:prstGeom>
        </p:spPr>
        <p:txBody>
          <a:bodyPr vert="horz" wrap="square" lIns="0" tIns="0" rIns="0" bIns="0" rtlCol="0">
            <a:spAutoFit/>
          </a:bodyPr>
          <a:lstStyle/>
          <a:p>
            <a:pPr marL="0" marR="0">
              <a:lnSpc>
                <a:spcPts val="3100"/>
              </a:lnSpc>
              <a:spcBef>
                <a:spcPts val="0"/>
              </a:spcBef>
              <a:spcAft>
                <a:spcPts val="0"/>
              </a:spcAft>
            </a:pPr>
            <a:r>
              <a:rPr sz="1400" dirty="0">
                <a:solidFill>
                  <a:srgbClr val="3E3E3E"/>
                </a:solidFill>
                <a:latin typeface="QIVPNN+TimesNewRomanPSMT" panose="02000500000000000000"/>
                <a:cs typeface="QIVPNN+TimesNewRomanPSMT" panose="02000500000000000000"/>
              </a:rPr>
              <a:t>dan</a:t>
            </a:r>
            <a:r>
              <a:rPr sz="1400" spc="37"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penataan</a:t>
            </a:r>
            <a:r>
              <a:rPr sz="1400" spc="23"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bahan</a:t>
            </a:r>
            <a:r>
              <a:rPr sz="1400" spc="34"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kimia</a:t>
            </a:r>
            <a:r>
              <a:rPr sz="1400" spc="30"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diantaranya</a:t>
            </a:r>
            <a:r>
              <a:rPr sz="1400" spc="15"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meliputi</a:t>
            </a:r>
            <a:endParaRPr sz="1400" dirty="0">
              <a:solidFill>
                <a:srgbClr val="3E3E3E"/>
              </a:solidFill>
              <a:latin typeface="QIVPNN+TimesNewRomanPSMT" panose="02000500000000000000"/>
              <a:cs typeface="QIVPNN+TimesNewRomanPSMT" panose="02000500000000000000"/>
            </a:endParaRPr>
          </a:p>
          <a:p>
            <a:pPr marL="0" marR="0">
              <a:lnSpc>
                <a:spcPts val="3100"/>
              </a:lnSpc>
              <a:spcBef>
                <a:spcPts val="260"/>
              </a:spcBef>
              <a:spcAft>
                <a:spcPts val="0"/>
              </a:spcAft>
            </a:pPr>
            <a:r>
              <a:rPr sz="1400" dirty="0">
                <a:solidFill>
                  <a:srgbClr val="3E3E3E"/>
                </a:solidFill>
                <a:latin typeface="QIVPNN+TimesNewRomanPSMT" panose="02000500000000000000"/>
                <a:cs typeface="QIVPNN+TimesNewRomanPSMT" panose="02000500000000000000"/>
              </a:rPr>
              <a:t>aspek</a:t>
            </a:r>
            <a:r>
              <a:rPr sz="1400" spc="63"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pemisahan</a:t>
            </a:r>
            <a:r>
              <a:rPr sz="1400" spc="75"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(segregation),</a:t>
            </a:r>
            <a:r>
              <a:rPr sz="1400" spc="85"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tingkat</a:t>
            </a:r>
            <a:r>
              <a:rPr sz="1400" spc="74"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resiko</a:t>
            </a:r>
            <a:endParaRPr sz="1400" dirty="0">
              <a:solidFill>
                <a:srgbClr val="3E3E3E"/>
              </a:solidFill>
              <a:latin typeface="QIVPNN+TimesNewRomanPSMT" panose="02000500000000000000"/>
              <a:cs typeface="QIVPNN+TimesNewRomanPSMT" panose="02000500000000000000"/>
            </a:endParaRPr>
          </a:p>
          <a:p>
            <a:pPr marL="0" marR="0">
              <a:lnSpc>
                <a:spcPts val="3100"/>
              </a:lnSpc>
              <a:spcBef>
                <a:spcPts val="210"/>
              </a:spcBef>
              <a:spcAft>
                <a:spcPts val="0"/>
              </a:spcAft>
            </a:pPr>
            <a:r>
              <a:rPr sz="1400" dirty="0">
                <a:solidFill>
                  <a:srgbClr val="3E3E3E"/>
                </a:solidFill>
                <a:latin typeface="QIVPNN+TimesNewRomanPSMT" panose="02000500000000000000"/>
                <a:cs typeface="QIVPNN+TimesNewRomanPSMT" panose="02000500000000000000"/>
              </a:rPr>
              <a:t>bahaya (multiple</a:t>
            </a:r>
            <a:r>
              <a:rPr sz="1400" spc="-10"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hazards), pelabelan (labeling),</a:t>
            </a:r>
            <a:endParaRPr sz="1400" dirty="0">
              <a:solidFill>
                <a:srgbClr val="3E3E3E"/>
              </a:solidFill>
              <a:latin typeface="QIVPNN+TimesNewRomanPSMT" panose="02000500000000000000"/>
              <a:cs typeface="QIVPNN+TimesNewRomanPSMT" panose="02000500000000000000"/>
            </a:endParaRPr>
          </a:p>
          <a:p>
            <a:pPr marL="0" marR="0">
              <a:lnSpc>
                <a:spcPts val="3100"/>
              </a:lnSpc>
              <a:spcBef>
                <a:spcPts val="260"/>
              </a:spcBef>
              <a:spcAft>
                <a:spcPts val="0"/>
              </a:spcAft>
            </a:pPr>
            <a:r>
              <a:rPr sz="1400" dirty="0">
                <a:solidFill>
                  <a:srgbClr val="3E3E3E"/>
                </a:solidFill>
                <a:latin typeface="QIVPNN+TimesNewRomanPSMT" panose="02000500000000000000"/>
                <a:cs typeface="QIVPNN+TimesNewRomanPSMT" panose="02000500000000000000"/>
              </a:rPr>
              <a:t>fasilitas penyimpanan (storage facilities), wadah</a:t>
            </a:r>
            <a:endParaRPr sz="1400" dirty="0">
              <a:solidFill>
                <a:srgbClr val="3E3E3E"/>
              </a:solidFill>
              <a:latin typeface="QIVPNN+TimesNewRomanPSMT" panose="02000500000000000000"/>
              <a:cs typeface="QIVPNN+TimesNewRomanPSMT" panose="02000500000000000000"/>
            </a:endParaRPr>
          </a:p>
          <a:p>
            <a:pPr marL="0" marR="0">
              <a:lnSpc>
                <a:spcPts val="3100"/>
              </a:lnSpc>
              <a:spcBef>
                <a:spcPts val="210"/>
              </a:spcBef>
              <a:spcAft>
                <a:spcPts val="0"/>
              </a:spcAft>
            </a:pPr>
            <a:r>
              <a:rPr sz="1400" dirty="0">
                <a:solidFill>
                  <a:srgbClr val="3E3E3E"/>
                </a:solidFill>
                <a:latin typeface="QIVPNN+TimesNewRomanPSMT" panose="02000500000000000000"/>
                <a:cs typeface="QIVPNN+TimesNewRomanPSMT" panose="02000500000000000000"/>
              </a:rPr>
              <a:t>sekunder (secondary containment), bahan kadaluarsa</a:t>
            </a:r>
            <a:endParaRPr sz="1400" dirty="0">
              <a:solidFill>
                <a:srgbClr val="3E3E3E"/>
              </a:solidFill>
              <a:latin typeface="QIVPNN+TimesNewRomanPSMT" panose="02000500000000000000"/>
              <a:cs typeface="QIVPNN+TimesNewRomanPSMT" panose="02000500000000000000"/>
            </a:endParaRPr>
          </a:p>
          <a:p>
            <a:pPr marL="0" marR="0">
              <a:lnSpc>
                <a:spcPts val="3100"/>
              </a:lnSpc>
              <a:spcBef>
                <a:spcPts val="260"/>
              </a:spcBef>
              <a:spcAft>
                <a:spcPts val="0"/>
              </a:spcAft>
            </a:pPr>
            <a:r>
              <a:rPr sz="1400" dirty="0">
                <a:solidFill>
                  <a:srgbClr val="3E3E3E"/>
                </a:solidFill>
                <a:latin typeface="QIVPNN+TimesNewRomanPSMT" panose="02000500000000000000"/>
                <a:cs typeface="QIVPNN+TimesNewRomanPSMT" panose="02000500000000000000"/>
              </a:rPr>
              <a:t>(outdate chemicals), inventarisasi</a:t>
            </a:r>
            <a:r>
              <a:rPr sz="1400" spc="-25"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(inventory),</a:t>
            </a:r>
            <a:r>
              <a:rPr sz="1400" spc="11"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dan</a:t>
            </a:r>
            <a:endParaRPr sz="1400" dirty="0">
              <a:solidFill>
                <a:srgbClr val="3E3E3E"/>
              </a:solidFill>
              <a:latin typeface="QIVPNN+TimesNewRomanPSMT" panose="02000500000000000000"/>
              <a:cs typeface="QIVPNN+TimesNewRomanPSMT" panose="02000500000000000000"/>
            </a:endParaRPr>
          </a:p>
          <a:p>
            <a:pPr marL="0" marR="0">
              <a:lnSpc>
                <a:spcPts val="3100"/>
              </a:lnSpc>
              <a:spcBef>
                <a:spcPts val="260"/>
              </a:spcBef>
              <a:spcAft>
                <a:spcPts val="0"/>
              </a:spcAft>
            </a:pPr>
            <a:r>
              <a:rPr sz="1400" dirty="0">
                <a:solidFill>
                  <a:srgbClr val="3E3E3E"/>
                </a:solidFill>
                <a:latin typeface="QIVPNN+TimesNewRomanPSMT" panose="02000500000000000000"/>
                <a:cs typeface="QIVPNN+TimesNewRomanPSMT" panose="02000500000000000000"/>
              </a:rPr>
              <a:t>informasi</a:t>
            </a:r>
            <a:r>
              <a:rPr sz="1400" spc="-12"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resiko bahaya</a:t>
            </a:r>
            <a:r>
              <a:rPr sz="1400" spc="-10"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(hazard information).</a:t>
            </a:r>
            <a:endParaRPr sz="1400" dirty="0">
              <a:solidFill>
                <a:srgbClr val="3E3E3E"/>
              </a:solidFill>
              <a:latin typeface="QIVPNN+TimesNewRomanPSMT" panose="02000500000000000000"/>
              <a:cs typeface="QIVPNN+TimesNewRomanPSMT" panose="02000500000000000000"/>
            </a:endParaRPr>
          </a:p>
        </p:txBody>
      </p:sp>
      <p:sp>
        <p:nvSpPr>
          <p:cNvPr id="6" name="object 6"/>
          <p:cNvSpPr txBox="1"/>
          <p:nvPr/>
        </p:nvSpPr>
        <p:spPr>
          <a:xfrm>
            <a:off x="4801857" y="995539"/>
            <a:ext cx="3846935" cy="6177280"/>
          </a:xfrm>
          <a:prstGeom prst="rect">
            <a:avLst/>
          </a:prstGeom>
        </p:spPr>
        <p:txBody>
          <a:bodyPr vert="horz" wrap="square" lIns="0" tIns="0" rIns="0" bIns="0" rtlCol="0">
            <a:spAutoFit/>
          </a:bodyPr>
          <a:lstStyle/>
          <a:p>
            <a:pPr marL="0" marR="0">
              <a:lnSpc>
                <a:spcPts val="3100"/>
              </a:lnSpc>
              <a:spcBef>
                <a:spcPts val="0"/>
              </a:spcBef>
              <a:spcAft>
                <a:spcPts val="0"/>
              </a:spcAft>
            </a:pPr>
            <a:r>
              <a:rPr sz="1400" dirty="0">
                <a:solidFill>
                  <a:srgbClr val="3E3E3E"/>
                </a:solidFill>
                <a:latin typeface="QIVPNN+TimesNewRomanPSMT" panose="02000500000000000000"/>
                <a:cs typeface="QIVPNN+TimesNewRomanPSMT" panose="02000500000000000000"/>
              </a:rPr>
              <a:t>2. Penyimpanan bahan-bahan kimia</a:t>
            </a:r>
            <a:r>
              <a:rPr sz="1400" spc="-20"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di laboratorium</a:t>
            </a:r>
            <a:endParaRPr sz="1400" dirty="0">
              <a:solidFill>
                <a:srgbClr val="3E3E3E"/>
              </a:solidFill>
              <a:latin typeface="QIVPNN+TimesNewRomanPSMT" panose="02000500000000000000"/>
              <a:cs typeface="QIVPNN+TimesNewRomanPSMT" panose="02000500000000000000"/>
            </a:endParaRPr>
          </a:p>
          <a:p>
            <a:pPr marL="0" marR="0">
              <a:lnSpc>
                <a:spcPts val="3100"/>
              </a:lnSpc>
              <a:spcBef>
                <a:spcPts val="260"/>
              </a:spcBef>
              <a:spcAft>
                <a:spcPts val="0"/>
              </a:spcAft>
            </a:pPr>
            <a:r>
              <a:rPr sz="1400" dirty="0">
                <a:solidFill>
                  <a:srgbClr val="3E3E3E"/>
                </a:solidFill>
                <a:latin typeface="QIVPNN+TimesNewRomanPSMT" panose="02000500000000000000"/>
                <a:cs typeface="QIVPNN+TimesNewRomanPSMT" panose="02000500000000000000"/>
              </a:rPr>
              <a:t>di dasarkan pada wujud dari </a:t>
            </a:r>
            <a:r>
              <a:rPr sz="1400" spc="-11" dirty="0">
                <a:solidFill>
                  <a:srgbClr val="3E3E3E"/>
                </a:solidFill>
                <a:latin typeface="QIVPNN+TimesNewRomanPSMT" panose="02000500000000000000"/>
                <a:cs typeface="QIVPNN+TimesNewRomanPSMT" panose="02000500000000000000"/>
              </a:rPr>
              <a:t>zat</a:t>
            </a:r>
            <a:r>
              <a:rPr sz="1400" spc="-15"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tersebut</a:t>
            </a:r>
            <a:r>
              <a:rPr sz="1400" spc="-10"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(padat, cair</a:t>
            </a:r>
            <a:endParaRPr sz="1400" dirty="0">
              <a:solidFill>
                <a:srgbClr val="3E3E3E"/>
              </a:solidFill>
              <a:latin typeface="QIVPNN+TimesNewRomanPSMT" panose="02000500000000000000"/>
              <a:cs typeface="QIVPNN+TimesNewRomanPSMT" panose="02000500000000000000"/>
            </a:endParaRPr>
          </a:p>
          <a:p>
            <a:pPr marL="0" marR="0">
              <a:lnSpc>
                <a:spcPts val="3100"/>
              </a:lnSpc>
              <a:spcBef>
                <a:spcPts val="210"/>
              </a:spcBef>
              <a:spcAft>
                <a:spcPts val="0"/>
              </a:spcAft>
            </a:pPr>
            <a:r>
              <a:rPr sz="1400" dirty="0">
                <a:solidFill>
                  <a:srgbClr val="3E3E3E"/>
                </a:solidFill>
                <a:latin typeface="QIVPNN+TimesNewRomanPSMT" panose="02000500000000000000"/>
                <a:cs typeface="QIVPNN+TimesNewRomanPSMT" panose="02000500000000000000"/>
              </a:rPr>
              <a:t>dan gas), sifat-sifat </a:t>
            </a:r>
            <a:r>
              <a:rPr sz="1400" spc="-11" dirty="0">
                <a:solidFill>
                  <a:srgbClr val="3E3E3E"/>
                </a:solidFill>
                <a:latin typeface="QIVPNN+TimesNewRomanPSMT" panose="02000500000000000000"/>
                <a:cs typeface="QIVPNN+TimesNewRomanPSMT" panose="02000500000000000000"/>
              </a:rPr>
              <a:t>zat</a:t>
            </a:r>
            <a:r>
              <a:rPr sz="1400" spc="-15"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(Asam dan basa), sifat bahaya</a:t>
            </a:r>
            <a:endParaRPr sz="1400" dirty="0">
              <a:solidFill>
                <a:srgbClr val="3E3E3E"/>
              </a:solidFill>
              <a:latin typeface="QIVPNN+TimesNewRomanPSMT" panose="02000500000000000000"/>
              <a:cs typeface="QIVPNN+TimesNewRomanPSMT" panose="02000500000000000000"/>
            </a:endParaRPr>
          </a:p>
          <a:p>
            <a:pPr marL="0" marR="0">
              <a:lnSpc>
                <a:spcPts val="3100"/>
              </a:lnSpc>
              <a:spcBef>
                <a:spcPts val="260"/>
              </a:spcBef>
              <a:spcAft>
                <a:spcPts val="0"/>
              </a:spcAft>
            </a:pPr>
            <a:r>
              <a:rPr sz="1400" spc="-11" dirty="0">
                <a:solidFill>
                  <a:srgbClr val="3E3E3E"/>
                </a:solidFill>
                <a:latin typeface="QIVPNN+TimesNewRomanPSMT" panose="02000500000000000000"/>
                <a:cs typeface="QIVPNN+TimesNewRomanPSMT" panose="02000500000000000000"/>
              </a:rPr>
              <a:t>zat</a:t>
            </a:r>
            <a:r>
              <a:rPr sz="1400" spc="-15"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(korosif,</a:t>
            </a:r>
            <a:r>
              <a:rPr sz="1400" spc="12"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mudah </a:t>
            </a:r>
            <a:r>
              <a:rPr sz="1400" spc="-20" dirty="0">
                <a:solidFill>
                  <a:srgbClr val="3E3E3E"/>
                </a:solidFill>
                <a:latin typeface="QIVPNN+TimesNewRomanPSMT" panose="02000500000000000000"/>
                <a:cs typeface="QIVPNN+TimesNewRomanPSMT" panose="02000500000000000000"/>
              </a:rPr>
              <a:t>terbakar,</a:t>
            </a:r>
            <a:r>
              <a:rPr sz="1400" spc="-129"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racun dll), seberapa</a:t>
            </a:r>
            <a:endParaRPr sz="1400" dirty="0">
              <a:solidFill>
                <a:srgbClr val="3E3E3E"/>
              </a:solidFill>
              <a:latin typeface="QIVPNN+TimesNewRomanPSMT" panose="02000500000000000000"/>
              <a:cs typeface="QIVPNN+TimesNewRomanPSMT" panose="02000500000000000000"/>
            </a:endParaRPr>
          </a:p>
          <a:p>
            <a:pPr marL="0" marR="0">
              <a:lnSpc>
                <a:spcPts val="3100"/>
              </a:lnSpc>
              <a:spcBef>
                <a:spcPts val="210"/>
              </a:spcBef>
              <a:spcAft>
                <a:spcPts val="0"/>
              </a:spcAft>
            </a:pPr>
            <a:r>
              <a:rPr sz="1400" dirty="0">
                <a:solidFill>
                  <a:srgbClr val="3E3E3E"/>
                </a:solidFill>
                <a:latin typeface="QIVPNN+TimesNewRomanPSMT" panose="02000500000000000000"/>
                <a:cs typeface="QIVPNN+TimesNewRomanPSMT" panose="02000500000000000000"/>
              </a:rPr>
              <a:t>sering </a:t>
            </a:r>
            <a:r>
              <a:rPr sz="1400" spc="-11" dirty="0">
                <a:solidFill>
                  <a:srgbClr val="3E3E3E"/>
                </a:solidFill>
                <a:latin typeface="QIVPNN+TimesNewRomanPSMT" panose="02000500000000000000"/>
                <a:cs typeface="QIVPNN+TimesNewRomanPSMT" panose="02000500000000000000"/>
              </a:rPr>
              <a:t>zat</a:t>
            </a:r>
            <a:r>
              <a:rPr sz="1400" spc="-15"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tersebut digunakan. Sistem</a:t>
            </a:r>
            <a:r>
              <a:rPr sz="1400" spc="-15"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penyimpanan</a:t>
            </a:r>
            <a:endParaRPr sz="1400" dirty="0">
              <a:solidFill>
                <a:srgbClr val="3E3E3E"/>
              </a:solidFill>
              <a:latin typeface="QIVPNN+TimesNewRomanPSMT" panose="02000500000000000000"/>
              <a:cs typeface="QIVPNN+TimesNewRomanPSMT" panose="02000500000000000000"/>
            </a:endParaRPr>
          </a:p>
          <a:p>
            <a:pPr marL="0" marR="0">
              <a:lnSpc>
                <a:spcPts val="3100"/>
              </a:lnSpc>
              <a:spcBef>
                <a:spcPts val="260"/>
              </a:spcBef>
              <a:spcAft>
                <a:spcPts val="0"/>
              </a:spcAft>
            </a:pPr>
            <a:r>
              <a:rPr sz="1400" dirty="0">
                <a:solidFill>
                  <a:srgbClr val="3E3E3E"/>
                </a:solidFill>
                <a:latin typeface="QIVPNN+TimesNewRomanPSMT" panose="02000500000000000000"/>
                <a:cs typeface="QIVPNN+TimesNewRomanPSMT" panose="02000500000000000000"/>
              </a:rPr>
              <a:t>bahan-bahan kimia didasarkan</a:t>
            </a:r>
            <a:r>
              <a:rPr sz="1400" spc="-20"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pada bahan yang</a:t>
            </a:r>
            <a:endParaRPr sz="1400" dirty="0">
              <a:solidFill>
                <a:srgbClr val="3E3E3E"/>
              </a:solidFill>
              <a:latin typeface="QIVPNN+TimesNewRomanPSMT" panose="02000500000000000000"/>
              <a:cs typeface="QIVPNN+TimesNewRomanPSMT" panose="02000500000000000000"/>
            </a:endParaRPr>
          </a:p>
          <a:p>
            <a:pPr marL="0" marR="0">
              <a:lnSpc>
                <a:spcPts val="3100"/>
              </a:lnSpc>
              <a:spcBef>
                <a:spcPts val="260"/>
              </a:spcBef>
              <a:spcAft>
                <a:spcPts val="0"/>
              </a:spcAft>
            </a:pPr>
            <a:r>
              <a:rPr sz="1400" dirty="0">
                <a:solidFill>
                  <a:srgbClr val="3E3E3E"/>
                </a:solidFill>
                <a:latin typeface="QIVPNN+TimesNewRomanPSMT" panose="02000500000000000000"/>
                <a:cs typeface="QIVPNN+TimesNewRomanPSMT" panose="02000500000000000000"/>
              </a:rPr>
              <a:t>sering</a:t>
            </a:r>
            <a:r>
              <a:rPr sz="1400" spc="86"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dipakai,</a:t>
            </a:r>
            <a:r>
              <a:rPr sz="1400" spc="79"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bahan</a:t>
            </a:r>
            <a:r>
              <a:rPr sz="1400" spc="80"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yang</a:t>
            </a:r>
            <a:r>
              <a:rPr sz="1400" spc="77"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boleh</a:t>
            </a:r>
            <a:r>
              <a:rPr sz="1400" spc="87"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diambil</a:t>
            </a:r>
            <a:r>
              <a:rPr sz="1400" spc="79"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sendiri</a:t>
            </a:r>
            <a:endParaRPr sz="1400" dirty="0">
              <a:solidFill>
                <a:srgbClr val="3E3E3E"/>
              </a:solidFill>
              <a:latin typeface="QIVPNN+TimesNewRomanPSMT" panose="02000500000000000000"/>
              <a:cs typeface="QIVPNN+TimesNewRomanPSMT" panose="02000500000000000000"/>
            </a:endParaRPr>
          </a:p>
          <a:p>
            <a:pPr marL="0" marR="0">
              <a:lnSpc>
                <a:spcPts val="3100"/>
              </a:lnSpc>
              <a:spcBef>
                <a:spcPts val="210"/>
              </a:spcBef>
              <a:spcAft>
                <a:spcPts val="0"/>
              </a:spcAft>
            </a:pPr>
            <a:r>
              <a:rPr sz="1400" dirty="0">
                <a:solidFill>
                  <a:srgbClr val="3E3E3E"/>
                </a:solidFill>
                <a:latin typeface="QIVPNN+TimesNewRomanPSMT" panose="02000500000000000000"/>
                <a:cs typeface="QIVPNN+TimesNewRomanPSMT" panose="02000500000000000000"/>
              </a:rPr>
              <a:t>oleh pemakai laboratorium, bahan</a:t>
            </a:r>
            <a:r>
              <a:rPr sz="1400" spc="-20"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yang</a:t>
            </a:r>
            <a:endParaRPr sz="1400" dirty="0">
              <a:solidFill>
                <a:srgbClr val="3E3E3E"/>
              </a:solidFill>
              <a:latin typeface="QIVPNN+TimesNewRomanPSMT" panose="02000500000000000000"/>
              <a:cs typeface="QIVPNN+TimesNewRomanPSMT" panose="02000500000000000000"/>
            </a:endParaRPr>
          </a:p>
        </p:txBody>
      </p:sp>
      <p:sp>
        <p:nvSpPr>
          <p:cNvPr id="7" name="object 7"/>
          <p:cNvSpPr txBox="1"/>
          <p:nvPr/>
        </p:nvSpPr>
        <p:spPr>
          <a:xfrm>
            <a:off x="4801857" y="5133199"/>
            <a:ext cx="3669874" cy="795020"/>
          </a:xfrm>
          <a:prstGeom prst="rect">
            <a:avLst/>
          </a:prstGeom>
        </p:spPr>
        <p:txBody>
          <a:bodyPr vert="horz" wrap="square" lIns="0" tIns="0" rIns="0" bIns="0" rtlCol="0">
            <a:spAutoFit/>
          </a:bodyPr>
          <a:lstStyle/>
          <a:p>
            <a:pPr marL="0" marR="0">
              <a:lnSpc>
                <a:spcPts val="3100"/>
              </a:lnSpc>
              <a:spcBef>
                <a:spcPts val="0"/>
              </a:spcBef>
              <a:spcAft>
                <a:spcPts val="0"/>
              </a:spcAft>
            </a:pPr>
            <a:r>
              <a:rPr sz="1400" dirty="0">
                <a:solidFill>
                  <a:srgbClr val="3E3E3E"/>
                </a:solidFill>
                <a:latin typeface="QIVPNN+TimesNewRomanPSMT" panose="02000500000000000000"/>
                <a:cs typeface="QIVPNN+TimesNewRomanPSMT" panose="02000500000000000000"/>
              </a:rPr>
              <a:t>berbahaya/racun,</a:t>
            </a:r>
            <a:r>
              <a:rPr sz="1400" spc="-27"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dan jumlah bahan yang</a:t>
            </a:r>
            <a:r>
              <a:rPr sz="1400" spc="-12"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dsimpan.</a:t>
            </a:r>
            <a:endParaRPr sz="1400" dirty="0">
              <a:solidFill>
                <a:srgbClr val="3E3E3E"/>
              </a:solidFill>
              <a:latin typeface="QIVPNN+TimesNewRomanPSMT" panose="02000500000000000000"/>
              <a:cs typeface="QIVPNN+TimesNewRomanPSMT" panose="0200050000000000000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857250"/>
            <a:ext cx="9144000" cy="138430"/>
          </a:xfrm>
          <a:prstGeom prst="rect">
            <a:avLst/>
          </a:prstGeom>
          <a:blipFill>
            <a:blip r:embed="rId1" cstate="print"/>
            <a:stretch>
              <a:fillRect/>
            </a:stretch>
          </a:blipFill>
        </p:spPr>
        <p:txBody>
          <a:bodyPr wrap="square" lIns="0" tIns="0" rIns="0" bIns="0" rtlCol="0">
            <a:spAutoFit/>
          </a:bodyPr>
          <a:lstStyle/>
          <a:p>
            <a:endParaRPr sz="900"/>
          </a:p>
        </p:txBody>
      </p:sp>
      <p:sp>
        <p:nvSpPr>
          <p:cNvPr id="3" name="object 3"/>
          <p:cNvSpPr txBox="1"/>
          <p:nvPr/>
        </p:nvSpPr>
        <p:spPr>
          <a:xfrm>
            <a:off x="1481398" y="943741"/>
            <a:ext cx="7150333" cy="2499360"/>
          </a:xfrm>
          <a:prstGeom prst="rect">
            <a:avLst/>
          </a:prstGeom>
        </p:spPr>
        <p:txBody>
          <a:bodyPr vert="horz" wrap="square" lIns="0" tIns="0" rIns="0" bIns="0" rtlCol="0">
            <a:spAutoFit/>
          </a:bodyPr>
          <a:lstStyle/>
          <a:p>
            <a:pPr marL="0" marR="0">
              <a:lnSpc>
                <a:spcPts val="9745"/>
              </a:lnSpc>
              <a:spcBef>
                <a:spcPts val="0"/>
              </a:spcBef>
              <a:spcAft>
                <a:spcPts val="0"/>
              </a:spcAft>
            </a:pPr>
            <a:r>
              <a:rPr sz="4400" spc="-25" dirty="0">
                <a:solidFill>
                  <a:srgbClr val="3E3E3E"/>
                </a:solidFill>
                <a:latin typeface="QIVPNN+TimesNewRomanPSMT" panose="02000500000000000000"/>
                <a:cs typeface="QIVPNN+TimesNewRomanPSMT" panose="02000500000000000000"/>
              </a:rPr>
              <a:t>Cara</a:t>
            </a:r>
            <a:r>
              <a:rPr sz="4400" spc="-10" dirty="0">
                <a:solidFill>
                  <a:srgbClr val="3E3E3E"/>
                </a:solidFill>
                <a:latin typeface="QIVPNN+TimesNewRomanPSMT" panose="02000500000000000000"/>
                <a:cs typeface="QIVPNN+TimesNewRomanPSMT" panose="02000500000000000000"/>
              </a:rPr>
              <a:t> </a:t>
            </a:r>
            <a:r>
              <a:rPr sz="4400" dirty="0">
                <a:solidFill>
                  <a:srgbClr val="3E3E3E"/>
                </a:solidFill>
                <a:latin typeface="QIVPNN+TimesNewRomanPSMT" panose="02000500000000000000"/>
                <a:cs typeface="QIVPNN+TimesNewRomanPSMT" panose="02000500000000000000"/>
              </a:rPr>
              <a:t>penyimpanan bahan</a:t>
            </a:r>
            <a:r>
              <a:rPr sz="4400" spc="27" dirty="0">
                <a:solidFill>
                  <a:srgbClr val="3E3E3E"/>
                </a:solidFill>
                <a:latin typeface="QIVPNN+TimesNewRomanPSMT" panose="02000500000000000000"/>
                <a:cs typeface="QIVPNN+TimesNewRomanPSMT" panose="02000500000000000000"/>
              </a:rPr>
              <a:t> </a:t>
            </a:r>
            <a:r>
              <a:rPr sz="4400" spc="-10" dirty="0">
                <a:solidFill>
                  <a:srgbClr val="3E3E3E"/>
                </a:solidFill>
                <a:latin typeface="QIVPNN+TimesNewRomanPSMT" panose="02000500000000000000"/>
                <a:cs typeface="QIVPNN+TimesNewRomanPSMT" panose="02000500000000000000"/>
              </a:rPr>
              <a:t>kimia</a:t>
            </a:r>
            <a:endParaRPr sz="4400" spc="-10" dirty="0">
              <a:solidFill>
                <a:srgbClr val="3E3E3E"/>
              </a:solidFill>
              <a:latin typeface="QIVPNN+TimesNewRomanPSMT" panose="02000500000000000000"/>
              <a:cs typeface="QIVPNN+TimesNewRomanPSMT" panose="02000500000000000000"/>
            </a:endParaRPr>
          </a:p>
        </p:txBody>
      </p:sp>
      <p:sp>
        <p:nvSpPr>
          <p:cNvPr id="4" name="object 4"/>
          <p:cNvSpPr txBox="1"/>
          <p:nvPr/>
        </p:nvSpPr>
        <p:spPr>
          <a:xfrm>
            <a:off x="1595082" y="2094738"/>
            <a:ext cx="266700" cy="852170"/>
          </a:xfrm>
          <a:prstGeom prst="rect">
            <a:avLst/>
          </a:prstGeom>
        </p:spPr>
        <p:txBody>
          <a:bodyPr vert="horz" wrap="square" lIns="0" tIns="0" rIns="0" bIns="0" rtlCol="0">
            <a:spAutoFit/>
          </a:bodyPr>
          <a:lstStyle/>
          <a:p>
            <a:pPr marL="0" marR="0">
              <a:lnSpc>
                <a:spcPts val="6645"/>
              </a:lnSpc>
              <a:spcBef>
                <a:spcPts val="0"/>
              </a:spcBef>
              <a:spcAft>
                <a:spcPts val="0"/>
              </a:spcAft>
            </a:pPr>
            <a:r>
              <a:rPr sz="3000" dirty="0">
                <a:solidFill>
                  <a:srgbClr val="515151"/>
                </a:solidFill>
                <a:latin typeface="QIVPNN+TimesNewRomanPSMT" panose="02000500000000000000"/>
                <a:cs typeface="QIVPNN+TimesNewRomanPSMT" panose="02000500000000000000"/>
              </a:rPr>
              <a:t>1</a:t>
            </a:r>
            <a:endParaRPr sz="3000" dirty="0">
              <a:solidFill>
                <a:srgbClr val="515151"/>
              </a:solidFill>
              <a:latin typeface="QIVPNN+TimesNewRomanPSMT" panose="02000500000000000000"/>
              <a:cs typeface="QIVPNN+TimesNewRomanPSMT" panose="02000500000000000000"/>
            </a:endParaRPr>
          </a:p>
        </p:txBody>
      </p:sp>
      <p:sp>
        <p:nvSpPr>
          <p:cNvPr id="5" name="object 5"/>
          <p:cNvSpPr txBox="1"/>
          <p:nvPr/>
        </p:nvSpPr>
        <p:spPr>
          <a:xfrm>
            <a:off x="4476699" y="2094738"/>
            <a:ext cx="266700" cy="852170"/>
          </a:xfrm>
          <a:prstGeom prst="rect">
            <a:avLst/>
          </a:prstGeom>
        </p:spPr>
        <p:txBody>
          <a:bodyPr vert="horz" wrap="square" lIns="0" tIns="0" rIns="0" bIns="0" rtlCol="0">
            <a:spAutoFit/>
          </a:bodyPr>
          <a:lstStyle/>
          <a:p>
            <a:pPr marL="0" marR="0">
              <a:lnSpc>
                <a:spcPts val="6645"/>
              </a:lnSpc>
              <a:spcBef>
                <a:spcPts val="0"/>
              </a:spcBef>
              <a:spcAft>
                <a:spcPts val="0"/>
              </a:spcAft>
            </a:pPr>
            <a:r>
              <a:rPr sz="3000" dirty="0">
                <a:solidFill>
                  <a:srgbClr val="515151"/>
                </a:solidFill>
                <a:latin typeface="QIVPNN+TimesNewRomanPSMT" panose="02000500000000000000"/>
                <a:cs typeface="QIVPNN+TimesNewRomanPSMT" panose="02000500000000000000"/>
              </a:rPr>
              <a:t>2</a:t>
            </a:r>
            <a:endParaRPr sz="3000" dirty="0">
              <a:solidFill>
                <a:srgbClr val="515151"/>
              </a:solidFill>
              <a:latin typeface="QIVPNN+TimesNewRomanPSMT" panose="02000500000000000000"/>
              <a:cs typeface="QIVPNN+TimesNewRomanPSMT" panose="02000500000000000000"/>
            </a:endParaRPr>
          </a:p>
        </p:txBody>
      </p:sp>
      <p:sp>
        <p:nvSpPr>
          <p:cNvPr id="6" name="object 6"/>
          <p:cNvSpPr txBox="1"/>
          <p:nvPr/>
        </p:nvSpPr>
        <p:spPr>
          <a:xfrm>
            <a:off x="7355802" y="2094534"/>
            <a:ext cx="266700" cy="852170"/>
          </a:xfrm>
          <a:prstGeom prst="rect">
            <a:avLst/>
          </a:prstGeom>
        </p:spPr>
        <p:txBody>
          <a:bodyPr vert="horz" wrap="square" lIns="0" tIns="0" rIns="0" bIns="0" rtlCol="0">
            <a:spAutoFit/>
          </a:bodyPr>
          <a:lstStyle/>
          <a:p>
            <a:pPr marL="0" marR="0">
              <a:lnSpc>
                <a:spcPts val="6645"/>
              </a:lnSpc>
              <a:spcBef>
                <a:spcPts val="0"/>
              </a:spcBef>
              <a:spcAft>
                <a:spcPts val="0"/>
              </a:spcAft>
            </a:pPr>
            <a:r>
              <a:rPr sz="3000" dirty="0">
                <a:solidFill>
                  <a:srgbClr val="515151"/>
                </a:solidFill>
                <a:latin typeface="QIVPNN+TimesNewRomanPSMT" panose="02000500000000000000"/>
                <a:cs typeface="QIVPNN+TimesNewRomanPSMT" panose="02000500000000000000"/>
              </a:rPr>
              <a:t>3</a:t>
            </a:r>
            <a:endParaRPr sz="3000" dirty="0">
              <a:solidFill>
                <a:srgbClr val="515151"/>
              </a:solidFill>
              <a:latin typeface="QIVPNN+TimesNewRomanPSMT" panose="02000500000000000000"/>
              <a:cs typeface="QIVPNN+TimesNewRomanPSMT" panose="02000500000000000000"/>
            </a:endParaRPr>
          </a:p>
        </p:txBody>
      </p:sp>
      <p:sp>
        <p:nvSpPr>
          <p:cNvPr id="7" name="object 7"/>
          <p:cNvSpPr txBox="1"/>
          <p:nvPr/>
        </p:nvSpPr>
        <p:spPr>
          <a:xfrm>
            <a:off x="553681" y="2613000"/>
            <a:ext cx="2017788" cy="2445385"/>
          </a:xfrm>
          <a:prstGeom prst="rect">
            <a:avLst/>
          </a:prstGeom>
        </p:spPr>
        <p:txBody>
          <a:bodyPr vert="horz" wrap="square" lIns="0" tIns="0" rIns="0" bIns="0" rtlCol="0">
            <a:spAutoFit/>
          </a:bodyPr>
          <a:lstStyle/>
          <a:p>
            <a:pPr marL="0" marR="0">
              <a:lnSpc>
                <a:spcPts val="3100"/>
              </a:lnSpc>
              <a:spcBef>
                <a:spcPts val="0"/>
              </a:spcBef>
              <a:spcAft>
                <a:spcPts val="0"/>
              </a:spcAft>
            </a:pPr>
            <a:r>
              <a:rPr sz="1400" spc="-11" dirty="0">
                <a:solidFill>
                  <a:srgbClr val="3E3E3E"/>
                </a:solidFill>
                <a:latin typeface="QIVPNN+TimesNewRomanPSMT" panose="02000500000000000000"/>
                <a:cs typeface="QIVPNN+TimesNewRomanPSMT" panose="02000500000000000000"/>
              </a:rPr>
              <a:t>Bahan</a:t>
            </a:r>
            <a:r>
              <a:rPr sz="1400" spc="-15"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yang dapat bereaksi</a:t>
            </a:r>
            <a:endParaRPr sz="1400" dirty="0">
              <a:solidFill>
                <a:srgbClr val="3E3E3E"/>
              </a:solidFill>
              <a:latin typeface="QIVPNN+TimesNewRomanPSMT" panose="02000500000000000000"/>
              <a:cs typeface="QIVPNN+TimesNewRomanPSMT" panose="02000500000000000000"/>
            </a:endParaRPr>
          </a:p>
          <a:p>
            <a:pPr marL="0" marR="0">
              <a:lnSpc>
                <a:spcPts val="3100"/>
              </a:lnSpc>
              <a:spcBef>
                <a:spcPts val="260"/>
              </a:spcBef>
              <a:spcAft>
                <a:spcPts val="0"/>
              </a:spcAft>
            </a:pPr>
            <a:r>
              <a:rPr sz="1400" dirty="0">
                <a:solidFill>
                  <a:srgbClr val="3E3E3E"/>
                </a:solidFill>
                <a:latin typeface="QIVPNN+TimesNewRomanPSMT" panose="02000500000000000000"/>
                <a:cs typeface="QIVPNN+TimesNewRomanPSMT" panose="02000500000000000000"/>
              </a:rPr>
              <a:t>dengan plastic sebaiknya</a:t>
            </a:r>
            <a:endParaRPr sz="1400" dirty="0">
              <a:solidFill>
                <a:srgbClr val="3E3E3E"/>
              </a:solidFill>
              <a:latin typeface="QIVPNN+TimesNewRomanPSMT" panose="02000500000000000000"/>
              <a:cs typeface="QIVPNN+TimesNewRomanPSMT" panose="02000500000000000000"/>
            </a:endParaRPr>
          </a:p>
          <a:p>
            <a:pPr marL="0" marR="0">
              <a:lnSpc>
                <a:spcPts val="3100"/>
              </a:lnSpc>
              <a:spcBef>
                <a:spcPts val="210"/>
              </a:spcBef>
              <a:spcAft>
                <a:spcPts val="0"/>
              </a:spcAft>
            </a:pPr>
            <a:r>
              <a:rPr sz="1400" dirty="0">
                <a:solidFill>
                  <a:srgbClr val="3E3E3E"/>
                </a:solidFill>
                <a:latin typeface="QIVPNN+TimesNewRomanPSMT" panose="02000500000000000000"/>
                <a:cs typeface="QIVPNN+TimesNewRomanPSMT" panose="02000500000000000000"/>
              </a:rPr>
              <a:t>disimpan</a:t>
            </a:r>
            <a:r>
              <a:rPr sz="1400" spc="-34"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dalam</a:t>
            </a:r>
            <a:r>
              <a:rPr sz="1400" spc="-43"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botol</a:t>
            </a:r>
            <a:r>
              <a:rPr sz="1400" spc="-23"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kaca.</a:t>
            </a:r>
            <a:endParaRPr sz="1400" dirty="0">
              <a:solidFill>
                <a:srgbClr val="3E3E3E"/>
              </a:solidFill>
              <a:latin typeface="QIVPNN+TimesNewRomanPSMT" panose="02000500000000000000"/>
              <a:cs typeface="QIVPNN+TimesNewRomanPSMT" panose="02000500000000000000"/>
            </a:endParaRPr>
          </a:p>
        </p:txBody>
      </p:sp>
      <p:sp>
        <p:nvSpPr>
          <p:cNvPr id="8" name="object 8"/>
          <p:cNvSpPr txBox="1"/>
          <p:nvPr/>
        </p:nvSpPr>
        <p:spPr>
          <a:xfrm>
            <a:off x="3435299" y="2613000"/>
            <a:ext cx="2157527" cy="2047875"/>
          </a:xfrm>
          <a:prstGeom prst="rect">
            <a:avLst/>
          </a:prstGeom>
        </p:spPr>
        <p:txBody>
          <a:bodyPr vert="horz" wrap="square" lIns="0" tIns="0" rIns="0" bIns="0" rtlCol="0">
            <a:spAutoFit/>
          </a:bodyPr>
          <a:lstStyle/>
          <a:p>
            <a:pPr marL="0" marR="0">
              <a:lnSpc>
                <a:spcPts val="3100"/>
              </a:lnSpc>
              <a:spcBef>
                <a:spcPts val="0"/>
              </a:spcBef>
              <a:spcAft>
                <a:spcPts val="0"/>
              </a:spcAft>
            </a:pPr>
            <a:r>
              <a:rPr sz="1400" dirty="0">
                <a:solidFill>
                  <a:srgbClr val="3E3E3E"/>
                </a:solidFill>
                <a:latin typeface="QIVPNN+TimesNewRomanPSMT" panose="02000500000000000000"/>
                <a:cs typeface="QIVPNN+TimesNewRomanPSMT" panose="02000500000000000000"/>
              </a:rPr>
              <a:t>Bahan yang</a:t>
            </a:r>
            <a:r>
              <a:rPr sz="1400" spc="-15"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dapat bereaksi</a:t>
            </a:r>
            <a:endParaRPr sz="1400" dirty="0">
              <a:solidFill>
                <a:srgbClr val="3E3E3E"/>
              </a:solidFill>
              <a:latin typeface="QIVPNN+TimesNewRomanPSMT" panose="02000500000000000000"/>
              <a:cs typeface="QIVPNN+TimesNewRomanPSMT" panose="02000500000000000000"/>
            </a:endParaRPr>
          </a:p>
          <a:p>
            <a:pPr marL="0" marR="0">
              <a:lnSpc>
                <a:spcPts val="3100"/>
              </a:lnSpc>
              <a:spcBef>
                <a:spcPts val="260"/>
              </a:spcBef>
              <a:spcAft>
                <a:spcPts val="0"/>
              </a:spcAft>
            </a:pPr>
            <a:r>
              <a:rPr sz="1400" dirty="0">
                <a:solidFill>
                  <a:srgbClr val="3E3E3E"/>
                </a:solidFill>
                <a:latin typeface="QIVPNN+TimesNewRomanPSMT" panose="02000500000000000000"/>
                <a:cs typeface="QIVPNN+TimesNewRomanPSMT" panose="02000500000000000000"/>
              </a:rPr>
              <a:t>dengan kaca sebaiknya</a:t>
            </a:r>
            <a:endParaRPr sz="1400" dirty="0">
              <a:solidFill>
                <a:srgbClr val="3E3E3E"/>
              </a:solidFill>
              <a:latin typeface="QIVPNN+TimesNewRomanPSMT" panose="02000500000000000000"/>
              <a:cs typeface="QIVPNN+TimesNewRomanPSMT" panose="02000500000000000000"/>
            </a:endParaRPr>
          </a:p>
          <a:p>
            <a:pPr marL="0" marR="0">
              <a:lnSpc>
                <a:spcPts val="3100"/>
              </a:lnSpc>
              <a:spcBef>
                <a:spcPts val="210"/>
              </a:spcBef>
              <a:spcAft>
                <a:spcPts val="0"/>
              </a:spcAft>
            </a:pPr>
            <a:r>
              <a:rPr sz="1400" dirty="0">
                <a:solidFill>
                  <a:srgbClr val="3E3E3E"/>
                </a:solidFill>
                <a:latin typeface="QIVPNN+TimesNewRomanPSMT" panose="02000500000000000000"/>
                <a:cs typeface="QIVPNN+TimesNewRomanPSMT" panose="02000500000000000000"/>
              </a:rPr>
              <a:t>disimpan</a:t>
            </a:r>
            <a:r>
              <a:rPr sz="1400" spc="-15"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dalam</a:t>
            </a:r>
            <a:r>
              <a:rPr sz="1400" spc="-33"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botol</a:t>
            </a:r>
            <a:r>
              <a:rPr sz="1400" spc="-12"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plastic.</a:t>
            </a:r>
            <a:endParaRPr sz="1400" dirty="0">
              <a:solidFill>
                <a:srgbClr val="3E3E3E"/>
              </a:solidFill>
              <a:latin typeface="QIVPNN+TimesNewRomanPSMT" panose="02000500000000000000"/>
              <a:cs typeface="QIVPNN+TimesNewRomanPSMT" panose="02000500000000000000"/>
            </a:endParaRPr>
          </a:p>
        </p:txBody>
      </p:sp>
      <p:sp>
        <p:nvSpPr>
          <p:cNvPr id="9" name="object 9"/>
          <p:cNvSpPr txBox="1"/>
          <p:nvPr/>
        </p:nvSpPr>
        <p:spPr>
          <a:xfrm>
            <a:off x="6314402" y="2612796"/>
            <a:ext cx="2263535" cy="2505710"/>
          </a:xfrm>
          <a:prstGeom prst="rect">
            <a:avLst/>
          </a:prstGeom>
        </p:spPr>
        <p:txBody>
          <a:bodyPr vert="horz" wrap="square" lIns="0" tIns="0" rIns="0" bIns="0" rtlCol="0">
            <a:spAutoFit/>
          </a:bodyPr>
          <a:lstStyle/>
          <a:p>
            <a:pPr marL="0" marR="0">
              <a:lnSpc>
                <a:spcPts val="3100"/>
              </a:lnSpc>
              <a:spcBef>
                <a:spcPts val="0"/>
              </a:spcBef>
              <a:spcAft>
                <a:spcPts val="0"/>
              </a:spcAft>
            </a:pPr>
            <a:r>
              <a:rPr sz="1400" spc="-11" dirty="0">
                <a:solidFill>
                  <a:srgbClr val="3E3E3E"/>
                </a:solidFill>
                <a:latin typeface="QIVPNN+TimesNewRomanPSMT" panose="02000500000000000000"/>
                <a:cs typeface="QIVPNN+TimesNewRomanPSMT" panose="02000500000000000000"/>
              </a:rPr>
              <a:t>Bahan</a:t>
            </a:r>
            <a:r>
              <a:rPr sz="1400" spc="-15"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yang dapat berubah</a:t>
            </a:r>
            <a:endParaRPr sz="1400" dirty="0">
              <a:solidFill>
                <a:srgbClr val="3E3E3E"/>
              </a:solidFill>
              <a:latin typeface="QIVPNN+TimesNewRomanPSMT" panose="02000500000000000000"/>
              <a:cs typeface="QIVPNN+TimesNewRomanPSMT" panose="02000500000000000000"/>
            </a:endParaRPr>
          </a:p>
          <a:p>
            <a:pPr marL="0" marR="0">
              <a:lnSpc>
                <a:spcPts val="3100"/>
              </a:lnSpc>
              <a:spcBef>
                <a:spcPts val="260"/>
              </a:spcBef>
              <a:spcAft>
                <a:spcPts val="0"/>
              </a:spcAft>
            </a:pPr>
            <a:r>
              <a:rPr sz="1400" dirty="0">
                <a:solidFill>
                  <a:srgbClr val="3E3E3E"/>
                </a:solidFill>
                <a:latin typeface="QIVPNN+TimesNewRomanPSMT" panose="02000500000000000000"/>
                <a:cs typeface="QIVPNN+TimesNewRomanPSMT" panose="02000500000000000000"/>
              </a:rPr>
              <a:t>apabila terkena matahari</a:t>
            </a:r>
            <a:endParaRPr sz="1400" dirty="0">
              <a:solidFill>
                <a:srgbClr val="3E3E3E"/>
              </a:solidFill>
              <a:latin typeface="QIVPNN+TimesNewRomanPSMT" panose="02000500000000000000"/>
              <a:cs typeface="QIVPNN+TimesNewRomanPSMT" panose="02000500000000000000"/>
            </a:endParaRPr>
          </a:p>
          <a:p>
            <a:pPr marL="0" marR="0">
              <a:lnSpc>
                <a:spcPts val="3100"/>
              </a:lnSpc>
              <a:spcBef>
                <a:spcPts val="210"/>
              </a:spcBef>
              <a:spcAft>
                <a:spcPts val="0"/>
              </a:spcAft>
            </a:pPr>
            <a:r>
              <a:rPr sz="1400" dirty="0">
                <a:solidFill>
                  <a:srgbClr val="3E3E3E"/>
                </a:solidFill>
                <a:latin typeface="QIVPNN+TimesNewRomanPSMT" panose="02000500000000000000"/>
                <a:cs typeface="QIVPNN+TimesNewRomanPSMT" panose="02000500000000000000"/>
              </a:rPr>
              <a:t>langsung harus disimpan daam</a:t>
            </a:r>
            <a:endParaRPr sz="1400" dirty="0">
              <a:solidFill>
                <a:srgbClr val="3E3E3E"/>
              </a:solidFill>
              <a:latin typeface="QIVPNN+TimesNewRomanPSMT" panose="02000500000000000000"/>
              <a:cs typeface="QIVPNN+TimesNewRomanPSMT" panose="02000500000000000000"/>
            </a:endParaRPr>
          </a:p>
          <a:p>
            <a:pPr marL="0" marR="0">
              <a:lnSpc>
                <a:spcPts val="3100"/>
              </a:lnSpc>
              <a:spcBef>
                <a:spcPts val="260"/>
              </a:spcBef>
              <a:spcAft>
                <a:spcPts val="0"/>
              </a:spcAft>
            </a:pPr>
            <a:r>
              <a:rPr sz="1400" dirty="0">
                <a:solidFill>
                  <a:srgbClr val="3E3E3E"/>
                </a:solidFill>
                <a:latin typeface="QIVPNN+TimesNewRomanPSMT" panose="02000500000000000000"/>
                <a:cs typeface="QIVPNN+TimesNewRomanPSMT" panose="02000500000000000000"/>
              </a:rPr>
              <a:t>botol gelap</a:t>
            </a:r>
            <a:r>
              <a:rPr sz="1400" spc="-10"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dan diletakkan</a:t>
            </a:r>
            <a:endParaRPr sz="1400" dirty="0">
              <a:solidFill>
                <a:srgbClr val="3E3E3E"/>
              </a:solidFill>
              <a:latin typeface="QIVPNN+TimesNewRomanPSMT" panose="02000500000000000000"/>
              <a:cs typeface="QIVPNN+TimesNewRomanPSMT" panose="02000500000000000000"/>
            </a:endParaRPr>
          </a:p>
          <a:p>
            <a:pPr marL="0" marR="0">
              <a:lnSpc>
                <a:spcPts val="3100"/>
              </a:lnSpc>
              <a:spcBef>
                <a:spcPts val="210"/>
              </a:spcBef>
              <a:spcAft>
                <a:spcPts val="0"/>
              </a:spcAft>
            </a:pPr>
            <a:r>
              <a:rPr sz="1400" dirty="0">
                <a:solidFill>
                  <a:srgbClr val="3E3E3E"/>
                </a:solidFill>
                <a:latin typeface="QIVPNN+TimesNewRomanPSMT" panose="02000500000000000000"/>
                <a:cs typeface="QIVPNN+TimesNewRomanPSMT" panose="02000500000000000000"/>
              </a:rPr>
              <a:t>dalam</a:t>
            </a:r>
            <a:r>
              <a:rPr sz="1400" spc="-28"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lemari tertutup.</a:t>
            </a:r>
            <a:endParaRPr sz="1400" dirty="0">
              <a:solidFill>
                <a:srgbClr val="3E3E3E"/>
              </a:solidFill>
              <a:latin typeface="QIVPNN+TimesNewRomanPSMT" panose="02000500000000000000"/>
              <a:cs typeface="QIVPNN+TimesNewRomanPSMT" panose="02000500000000000000"/>
            </a:endParaRPr>
          </a:p>
        </p:txBody>
      </p:sp>
      <p:sp>
        <p:nvSpPr>
          <p:cNvPr id="10" name="object 10"/>
          <p:cNvSpPr txBox="1"/>
          <p:nvPr/>
        </p:nvSpPr>
        <p:spPr>
          <a:xfrm>
            <a:off x="1595082" y="3931093"/>
            <a:ext cx="266700" cy="852170"/>
          </a:xfrm>
          <a:prstGeom prst="rect">
            <a:avLst/>
          </a:prstGeom>
        </p:spPr>
        <p:txBody>
          <a:bodyPr vert="horz" wrap="square" lIns="0" tIns="0" rIns="0" bIns="0" rtlCol="0">
            <a:spAutoFit/>
          </a:bodyPr>
          <a:lstStyle/>
          <a:p>
            <a:pPr marL="0" marR="0">
              <a:lnSpc>
                <a:spcPts val="6645"/>
              </a:lnSpc>
              <a:spcBef>
                <a:spcPts val="0"/>
              </a:spcBef>
              <a:spcAft>
                <a:spcPts val="0"/>
              </a:spcAft>
            </a:pPr>
            <a:r>
              <a:rPr sz="3000" dirty="0">
                <a:solidFill>
                  <a:srgbClr val="515151"/>
                </a:solidFill>
                <a:latin typeface="QIVPNN+TimesNewRomanPSMT" panose="02000500000000000000"/>
                <a:cs typeface="QIVPNN+TimesNewRomanPSMT" panose="02000500000000000000"/>
              </a:rPr>
              <a:t>4</a:t>
            </a:r>
            <a:endParaRPr sz="3000" dirty="0">
              <a:solidFill>
                <a:srgbClr val="515151"/>
              </a:solidFill>
              <a:latin typeface="QIVPNN+TimesNewRomanPSMT" panose="02000500000000000000"/>
              <a:cs typeface="QIVPNN+TimesNewRomanPSMT" panose="02000500000000000000"/>
            </a:endParaRPr>
          </a:p>
        </p:txBody>
      </p:sp>
      <p:sp>
        <p:nvSpPr>
          <p:cNvPr id="11" name="object 11"/>
          <p:cNvSpPr txBox="1"/>
          <p:nvPr/>
        </p:nvSpPr>
        <p:spPr>
          <a:xfrm>
            <a:off x="4476858" y="3931094"/>
            <a:ext cx="266700" cy="852170"/>
          </a:xfrm>
          <a:prstGeom prst="rect">
            <a:avLst/>
          </a:prstGeom>
        </p:spPr>
        <p:txBody>
          <a:bodyPr vert="horz" wrap="square" lIns="0" tIns="0" rIns="0" bIns="0" rtlCol="0">
            <a:spAutoFit/>
          </a:bodyPr>
          <a:lstStyle/>
          <a:p>
            <a:pPr marL="0" marR="0">
              <a:lnSpc>
                <a:spcPts val="6645"/>
              </a:lnSpc>
              <a:spcBef>
                <a:spcPts val="0"/>
              </a:spcBef>
              <a:spcAft>
                <a:spcPts val="0"/>
              </a:spcAft>
            </a:pPr>
            <a:r>
              <a:rPr sz="3000" dirty="0">
                <a:solidFill>
                  <a:srgbClr val="515151"/>
                </a:solidFill>
                <a:latin typeface="QIVPNN+TimesNewRomanPSMT" panose="02000500000000000000"/>
                <a:cs typeface="QIVPNN+TimesNewRomanPSMT" panose="02000500000000000000"/>
              </a:rPr>
              <a:t>5</a:t>
            </a:r>
            <a:endParaRPr sz="3000" dirty="0">
              <a:solidFill>
                <a:srgbClr val="515151"/>
              </a:solidFill>
              <a:latin typeface="QIVPNN+TimesNewRomanPSMT" panose="02000500000000000000"/>
              <a:cs typeface="QIVPNN+TimesNewRomanPSMT" panose="02000500000000000000"/>
            </a:endParaRPr>
          </a:p>
        </p:txBody>
      </p:sp>
      <p:sp>
        <p:nvSpPr>
          <p:cNvPr id="12" name="object 12"/>
          <p:cNvSpPr txBox="1"/>
          <p:nvPr/>
        </p:nvSpPr>
        <p:spPr>
          <a:xfrm>
            <a:off x="7355960" y="3931094"/>
            <a:ext cx="266700" cy="852170"/>
          </a:xfrm>
          <a:prstGeom prst="rect">
            <a:avLst/>
          </a:prstGeom>
        </p:spPr>
        <p:txBody>
          <a:bodyPr vert="horz" wrap="square" lIns="0" tIns="0" rIns="0" bIns="0" rtlCol="0">
            <a:spAutoFit/>
          </a:bodyPr>
          <a:lstStyle/>
          <a:p>
            <a:pPr marL="0" marR="0">
              <a:lnSpc>
                <a:spcPts val="6645"/>
              </a:lnSpc>
              <a:spcBef>
                <a:spcPts val="0"/>
              </a:spcBef>
              <a:spcAft>
                <a:spcPts val="0"/>
              </a:spcAft>
            </a:pPr>
            <a:r>
              <a:rPr sz="3000" dirty="0">
                <a:solidFill>
                  <a:srgbClr val="515151"/>
                </a:solidFill>
                <a:latin typeface="QIVPNN+TimesNewRomanPSMT" panose="02000500000000000000"/>
                <a:cs typeface="QIVPNN+TimesNewRomanPSMT" panose="02000500000000000000"/>
              </a:rPr>
              <a:t>6</a:t>
            </a:r>
            <a:endParaRPr sz="3000" dirty="0">
              <a:solidFill>
                <a:srgbClr val="515151"/>
              </a:solidFill>
              <a:latin typeface="QIVPNN+TimesNewRomanPSMT" panose="02000500000000000000"/>
              <a:cs typeface="QIVPNN+TimesNewRomanPSMT" panose="02000500000000000000"/>
            </a:endParaRPr>
          </a:p>
        </p:txBody>
      </p:sp>
      <p:sp>
        <p:nvSpPr>
          <p:cNvPr id="13" name="object 13"/>
          <p:cNvSpPr txBox="1"/>
          <p:nvPr/>
        </p:nvSpPr>
        <p:spPr>
          <a:xfrm>
            <a:off x="553682" y="4449356"/>
            <a:ext cx="2312183" cy="2875915"/>
          </a:xfrm>
          <a:prstGeom prst="rect">
            <a:avLst/>
          </a:prstGeom>
        </p:spPr>
        <p:txBody>
          <a:bodyPr vert="horz" wrap="square" lIns="0" tIns="0" rIns="0" bIns="0" rtlCol="0">
            <a:spAutoFit/>
          </a:bodyPr>
          <a:lstStyle/>
          <a:p>
            <a:pPr marL="0" marR="0">
              <a:lnSpc>
                <a:spcPts val="3100"/>
              </a:lnSpc>
              <a:spcBef>
                <a:spcPts val="0"/>
              </a:spcBef>
              <a:spcAft>
                <a:spcPts val="0"/>
              </a:spcAft>
            </a:pPr>
            <a:r>
              <a:rPr sz="1400" spc="-11" dirty="0">
                <a:solidFill>
                  <a:srgbClr val="3E3E3E"/>
                </a:solidFill>
                <a:latin typeface="QIVPNN+TimesNewRomanPSMT" panose="02000500000000000000"/>
                <a:cs typeface="QIVPNN+TimesNewRomanPSMT" panose="02000500000000000000"/>
              </a:rPr>
              <a:t>Bahan</a:t>
            </a:r>
            <a:r>
              <a:rPr sz="1400" spc="-15"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yang tidak mudah rusak</a:t>
            </a:r>
            <a:endParaRPr sz="1400" dirty="0">
              <a:solidFill>
                <a:srgbClr val="3E3E3E"/>
              </a:solidFill>
              <a:latin typeface="QIVPNN+TimesNewRomanPSMT" panose="02000500000000000000"/>
              <a:cs typeface="QIVPNN+TimesNewRomanPSMT" panose="02000500000000000000"/>
            </a:endParaRPr>
          </a:p>
          <a:p>
            <a:pPr marL="0" marR="0">
              <a:lnSpc>
                <a:spcPts val="3100"/>
              </a:lnSpc>
              <a:spcBef>
                <a:spcPts val="260"/>
              </a:spcBef>
              <a:spcAft>
                <a:spcPts val="0"/>
              </a:spcAft>
            </a:pPr>
            <a:r>
              <a:rPr sz="1400" dirty="0">
                <a:solidFill>
                  <a:srgbClr val="3E3E3E"/>
                </a:solidFill>
                <a:latin typeface="QIVPNN+TimesNewRomanPSMT" panose="02000500000000000000"/>
                <a:cs typeface="QIVPNN+TimesNewRomanPSMT" panose="02000500000000000000"/>
              </a:rPr>
              <a:t>oleh </a:t>
            </a:r>
            <a:r>
              <a:rPr sz="1400" spc="-10" dirty="0">
                <a:solidFill>
                  <a:srgbClr val="3E3E3E"/>
                </a:solidFill>
                <a:latin typeface="QIVPNN+TimesNewRomanPSMT" panose="02000500000000000000"/>
                <a:cs typeface="QIVPNN+TimesNewRomanPSMT" panose="02000500000000000000"/>
              </a:rPr>
              <a:t>cahaya</a:t>
            </a:r>
            <a:r>
              <a:rPr sz="1400" spc="-23"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matahari secara</a:t>
            </a:r>
            <a:endParaRPr sz="1400" dirty="0">
              <a:solidFill>
                <a:srgbClr val="3E3E3E"/>
              </a:solidFill>
              <a:latin typeface="QIVPNN+TimesNewRomanPSMT" panose="02000500000000000000"/>
              <a:cs typeface="QIVPNN+TimesNewRomanPSMT" panose="02000500000000000000"/>
            </a:endParaRPr>
          </a:p>
          <a:p>
            <a:pPr marL="0" marR="0">
              <a:lnSpc>
                <a:spcPts val="3100"/>
              </a:lnSpc>
              <a:spcBef>
                <a:spcPts val="210"/>
              </a:spcBef>
              <a:spcAft>
                <a:spcPts val="0"/>
              </a:spcAft>
            </a:pPr>
            <a:r>
              <a:rPr sz="1400" dirty="0">
                <a:solidFill>
                  <a:srgbClr val="3E3E3E"/>
                </a:solidFill>
                <a:latin typeface="QIVPNN+TimesNewRomanPSMT" panose="02000500000000000000"/>
                <a:cs typeface="QIVPNN+TimesNewRomanPSMT" panose="02000500000000000000"/>
              </a:rPr>
              <a:t>langsung dapat disimpan dalam</a:t>
            </a:r>
            <a:endParaRPr sz="1400" dirty="0">
              <a:solidFill>
                <a:srgbClr val="3E3E3E"/>
              </a:solidFill>
              <a:latin typeface="QIVPNN+TimesNewRomanPSMT" panose="02000500000000000000"/>
              <a:cs typeface="QIVPNN+TimesNewRomanPSMT" panose="02000500000000000000"/>
            </a:endParaRPr>
          </a:p>
          <a:p>
            <a:pPr marL="0" marR="0">
              <a:lnSpc>
                <a:spcPts val="3100"/>
              </a:lnSpc>
              <a:spcBef>
                <a:spcPts val="260"/>
              </a:spcBef>
              <a:spcAft>
                <a:spcPts val="0"/>
              </a:spcAft>
            </a:pPr>
            <a:r>
              <a:rPr sz="1400" dirty="0">
                <a:solidFill>
                  <a:srgbClr val="3E3E3E"/>
                </a:solidFill>
                <a:latin typeface="QIVPNN+TimesNewRomanPSMT" panose="02000500000000000000"/>
                <a:cs typeface="QIVPNN+TimesNewRomanPSMT" panose="02000500000000000000"/>
              </a:rPr>
              <a:t>botol berwarna bening.</a:t>
            </a:r>
            <a:endParaRPr sz="1400" dirty="0">
              <a:solidFill>
                <a:srgbClr val="3E3E3E"/>
              </a:solidFill>
              <a:latin typeface="QIVPNN+TimesNewRomanPSMT" panose="02000500000000000000"/>
              <a:cs typeface="QIVPNN+TimesNewRomanPSMT" panose="02000500000000000000"/>
            </a:endParaRPr>
          </a:p>
        </p:txBody>
      </p:sp>
      <p:sp>
        <p:nvSpPr>
          <p:cNvPr id="14" name="object 14"/>
          <p:cNvSpPr txBox="1"/>
          <p:nvPr/>
        </p:nvSpPr>
        <p:spPr>
          <a:xfrm>
            <a:off x="3435299" y="4449356"/>
            <a:ext cx="2077809" cy="2445385"/>
          </a:xfrm>
          <a:prstGeom prst="rect">
            <a:avLst/>
          </a:prstGeom>
        </p:spPr>
        <p:txBody>
          <a:bodyPr vert="horz" wrap="square" lIns="0" tIns="0" rIns="0" bIns="0" rtlCol="0">
            <a:spAutoFit/>
          </a:bodyPr>
          <a:lstStyle/>
          <a:p>
            <a:pPr marL="0" marR="0">
              <a:lnSpc>
                <a:spcPts val="3100"/>
              </a:lnSpc>
              <a:spcBef>
                <a:spcPts val="0"/>
              </a:spcBef>
              <a:spcAft>
                <a:spcPts val="0"/>
              </a:spcAft>
            </a:pPr>
            <a:r>
              <a:rPr sz="1400" dirty="0">
                <a:solidFill>
                  <a:srgbClr val="3E3E3E"/>
                </a:solidFill>
                <a:latin typeface="QIVPNN+TimesNewRomanPSMT" panose="02000500000000000000"/>
                <a:cs typeface="QIVPNN+TimesNewRomanPSMT" panose="02000500000000000000"/>
              </a:rPr>
              <a:t>Bahan</a:t>
            </a:r>
            <a:r>
              <a:rPr sz="1400" spc="31"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berbahaya</a:t>
            </a:r>
            <a:r>
              <a:rPr sz="1400" spc="34"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dan</a:t>
            </a:r>
            <a:r>
              <a:rPr sz="1400" spc="61"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bahan</a:t>
            </a:r>
            <a:endParaRPr sz="1400" dirty="0">
              <a:solidFill>
                <a:srgbClr val="3E3E3E"/>
              </a:solidFill>
              <a:latin typeface="QIVPNN+TimesNewRomanPSMT" panose="02000500000000000000"/>
              <a:cs typeface="QIVPNN+TimesNewRomanPSMT" panose="02000500000000000000"/>
            </a:endParaRPr>
          </a:p>
          <a:p>
            <a:pPr marL="0" marR="0">
              <a:lnSpc>
                <a:spcPts val="3100"/>
              </a:lnSpc>
              <a:spcBef>
                <a:spcPts val="260"/>
              </a:spcBef>
              <a:spcAft>
                <a:spcPts val="0"/>
              </a:spcAft>
            </a:pPr>
            <a:r>
              <a:rPr sz="1400" dirty="0">
                <a:solidFill>
                  <a:srgbClr val="3E3E3E"/>
                </a:solidFill>
                <a:latin typeface="QIVPNN+TimesNewRomanPSMT" panose="02000500000000000000"/>
                <a:cs typeface="QIVPNN+TimesNewRomanPSMT" panose="02000500000000000000"/>
              </a:rPr>
              <a:t>korosif</a:t>
            </a:r>
            <a:r>
              <a:rPr sz="1400" spc="426"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sebaiknya</a:t>
            </a:r>
            <a:r>
              <a:rPr sz="1400" spc="401"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disimpan</a:t>
            </a:r>
            <a:endParaRPr sz="1400" dirty="0">
              <a:solidFill>
                <a:srgbClr val="3E3E3E"/>
              </a:solidFill>
              <a:latin typeface="QIVPNN+TimesNewRomanPSMT" panose="02000500000000000000"/>
              <a:cs typeface="QIVPNN+TimesNewRomanPSMT" panose="02000500000000000000"/>
            </a:endParaRPr>
          </a:p>
          <a:p>
            <a:pPr marL="0" marR="0">
              <a:lnSpc>
                <a:spcPts val="3100"/>
              </a:lnSpc>
              <a:spcBef>
                <a:spcPts val="210"/>
              </a:spcBef>
              <a:spcAft>
                <a:spcPts val="0"/>
              </a:spcAft>
            </a:pPr>
            <a:r>
              <a:rPr sz="1400" dirty="0">
                <a:solidFill>
                  <a:srgbClr val="3E3E3E"/>
                </a:solidFill>
                <a:latin typeface="QIVPNN+TimesNewRomanPSMT" panose="02000500000000000000"/>
                <a:cs typeface="QIVPNN+TimesNewRomanPSMT" panose="02000500000000000000"/>
              </a:rPr>
              <a:t>terpisah</a:t>
            </a:r>
            <a:r>
              <a:rPr sz="1400" spc="-17"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dari</a:t>
            </a:r>
            <a:r>
              <a:rPr sz="1400" spc="-20"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bahan</a:t>
            </a:r>
            <a:r>
              <a:rPr sz="1400" spc="-15"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lainnya.</a:t>
            </a:r>
            <a:endParaRPr sz="1400" dirty="0">
              <a:solidFill>
                <a:srgbClr val="3E3E3E"/>
              </a:solidFill>
              <a:latin typeface="QIVPNN+TimesNewRomanPSMT" panose="02000500000000000000"/>
              <a:cs typeface="QIVPNN+TimesNewRomanPSMT" panose="02000500000000000000"/>
            </a:endParaRPr>
          </a:p>
        </p:txBody>
      </p:sp>
      <p:sp>
        <p:nvSpPr>
          <p:cNvPr id="15" name="object 15"/>
          <p:cNvSpPr txBox="1"/>
          <p:nvPr/>
        </p:nvSpPr>
        <p:spPr>
          <a:xfrm>
            <a:off x="6314401" y="4449356"/>
            <a:ext cx="2103820" cy="2478405"/>
          </a:xfrm>
          <a:prstGeom prst="rect">
            <a:avLst/>
          </a:prstGeom>
        </p:spPr>
        <p:txBody>
          <a:bodyPr vert="horz" wrap="square" lIns="0" tIns="0" rIns="0" bIns="0" rtlCol="0">
            <a:spAutoFit/>
          </a:bodyPr>
          <a:lstStyle/>
          <a:p>
            <a:pPr marL="0" marR="0">
              <a:lnSpc>
                <a:spcPts val="3100"/>
              </a:lnSpc>
              <a:spcBef>
                <a:spcPts val="0"/>
              </a:spcBef>
              <a:spcAft>
                <a:spcPts val="0"/>
              </a:spcAft>
            </a:pPr>
            <a:r>
              <a:rPr sz="1400" spc="-11" dirty="0">
                <a:solidFill>
                  <a:srgbClr val="3E3E3E"/>
                </a:solidFill>
                <a:latin typeface="QIVPNN+TimesNewRomanPSMT" panose="02000500000000000000"/>
                <a:cs typeface="QIVPNN+TimesNewRomanPSMT" panose="02000500000000000000"/>
              </a:rPr>
              <a:t>Bahan</a:t>
            </a:r>
            <a:r>
              <a:rPr sz="1400" spc="-15"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disimpan dalam</a:t>
            </a:r>
            <a:r>
              <a:rPr sz="1400" spc="-18" dirty="0">
                <a:solidFill>
                  <a:srgbClr val="3E3E3E"/>
                </a:solidFill>
                <a:latin typeface="QIVPNN+TimesNewRomanPSMT" panose="02000500000000000000"/>
                <a:cs typeface="QIVPNN+TimesNewRomanPSMT" panose="02000500000000000000"/>
              </a:rPr>
              <a:t> </a:t>
            </a:r>
            <a:r>
              <a:rPr sz="1400" dirty="0">
                <a:solidFill>
                  <a:srgbClr val="3E3E3E"/>
                </a:solidFill>
                <a:latin typeface="QIVPNN+TimesNewRomanPSMT" panose="02000500000000000000"/>
                <a:cs typeface="QIVPNN+TimesNewRomanPSMT" panose="02000500000000000000"/>
              </a:rPr>
              <a:t>botol</a:t>
            </a:r>
            <a:endParaRPr sz="1400" dirty="0">
              <a:solidFill>
                <a:srgbClr val="3E3E3E"/>
              </a:solidFill>
              <a:latin typeface="QIVPNN+TimesNewRomanPSMT" panose="02000500000000000000"/>
              <a:cs typeface="QIVPNN+TimesNewRomanPSMT" panose="02000500000000000000"/>
            </a:endParaRPr>
          </a:p>
          <a:p>
            <a:pPr marL="0" marR="0">
              <a:lnSpc>
                <a:spcPts val="3100"/>
              </a:lnSpc>
              <a:spcBef>
                <a:spcPts val="260"/>
              </a:spcBef>
              <a:spcAft>
                <a:spcPts val="0"/>
              </a:spcAft>
            </a:pPr>
            <a:r>
              <a:rPr sz="1400" dirty="0">
                <a:solidFill>
                  <a:srgbClr val="3E3E3E"/>
                </a:solidFill>
                <a:latin typeface="QIVPNN+TimesNewRomanPSMT" panose="02000500000000000000"/>
                <a:cs typeface="QIVPNN+TimesNewRomanPSMT" panose="02000500000000000000"/>
              </a:rPr>
              <a:t>yang diberi symbol</a:t>
            </a:r>
            <a:endParaRPr sz="1400" dirty="0">
              <a:solidFill>
                <a:srgbClr val="3E3E3E"/>
              </a:solidFill>
              <a:latin typeface="QIVPNN+TimesNewRomanPSMT" panose="02000500000000000000"/>
              <a:cs typeface="QIVPNN+TimesNewRomanPSMT" panose="02000500000000000000"/>
            </a:endParaRPr>
          </a:p>
          <a:p>
            <a:pPr marL="0" marR="0">
              <a:lnSpc>
                <a:spcPts val="3100"/>
              </a:lnSpc>
              <a:spcBef>
                <a:spcPts val="210"/>
              </a:spcBef>
              <a:spcAft>
                <a:spcPts val="0"/>
              </a:spcAft>
            </a:pPr>
            <a:r>
              <a:rPr sz="1400" dirty="0">
                <a:solidFill>
                  <a:srgbClr val="3E3E3E"/>
                </a:solidFill>
                <a:latin typeface="QIVPNN+TimesNewRomanPSMT" panose="02000500000000000000"/>
                <a:cs typeface="QIVPNN+TimesNewRomanPSMT" panose="02000500000000000000"/>
              </a:rPr>
              <a:t>karakteristik masing-masing</a:t>
            </a:r>
            <a:endParaRPr sz="1400" dirty="0">
              <a:solidFill>
                <a:srgbClr val="3E3E3E"/>
              </a:solidFill>
              <a:latin typeface="QIVPNN+TimesNewRomanPSMT" panose="02000500000000000000"/>
              <a:cs typeface="QIVPNN+TimesNewRomanPSMT" panose="02000500000000000000"/>
            </a:endParaRPr>
          </a:p>
          <a:p>
            <a:pPr marL="0" marR="0">
              <a:lnSpc>
                <a:spcPts val="3100"/>
              </a:lnSpc>
              <a:spcBef>
                <a:spcPts val="260"/>
              </a:spcBef>
              <a:spcAft>
                <a:spcPts val="0"/>
              </a:spcAft>
            </a:pPr>
            <a:r>
              <a:rPr sz="1400" dirty="0">
                <a:solidFill>
                  <a:srgbClr val="3E3E3E"/>
                </a:solidFill>
                <a:latin typeface="QIVPNN+TimesNewRomanPSMT" panose="02000500000000000000"/>
                <a:cs typeface="QIVPNN+TimesNewRomanPSMT" panose="02000500000000000000"/>
              </a:rPr>
              <a:t>bahan</a:t>
            </a:r>
            <a:endParaRPr sz="1400" dirty="0">
              <a:solidFill>
                <a:srgbClr val="3E3E3E"/>
              </a:solidFill>
              <a:latin typeface="QIVPNN+TimesNewRomanPSMT" panose="02000500000000000000"/>
              <a:cs typeface="QIVPNN+TimesNewRomanPSMT" panose="0200050000000000000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857250"/>
            <a:ext cx="9144000" cy="138430"/>
          </a:xfrm>
          <a:prstGeom prst="rect">
            <a:avLst/>
          </a:prstGeom>
          <a:blipFill>
            <a:blip r:embed="rId1" cstate="print"/>
            <a:stretch>
              <a:fillRect/>
            </a:stretch>
          </a:blipFill>
        </p:spPr>
        <p:txBody>
          <a:bodyPr wrap="square" lIns="0" tIns="0" rIns="0" bIns="0" rtlCol="0">
            <a:spAutoFit/>
          </a:bodyPr>
          <a:lstStyle/>
          <a:p>
            <a:endParaRPr sz="900"/>
          </a:p>
        </p:txBody>
      </p:sp>
      <p:sp>
        <p:nvSpPr>
          <p:cNvPr id="3" name="object 3"/>
          <p:cNvSpPr txBox="1"/>
          <p:nvPr/>
        </p:nvSpPr>
        <p:spPr>
          <a:xfrm>
            <a:off x="964622" y="1103514"/>
            <a:ext cx="7272495" cy="1362710"/>
          </a:xfrm>
          <a:prstGeom prst="rect">
            <a:avLst/>
          </a:prstGeom>
        </p:spPr>
        <p:txBody>
          <a:bodyPr vert="horz" wrap="square" lIns="0" tIns="0" rIns="0" bIns="0" rtlCol="0">
            <a:spAutoFit/>
          </a:bodyPr>
          <a:lstStyle/>
          <a:p>
            <a:pPr marL="0" marR="0">
              <a:lnSpc>
                <a:spcPts val="5315"/>
              </a:lnSpc>
              <a:spcBef>
                <a:spcPts val="0"/>
              </a:spcBef>
              <a:spcAft>
                <a:spcPts val="0"/>
              </a:spcAft>
            </a:pPr>
            <a:r>
              <a:rPr sz="2400" dirty="0">
                <a:solidFill>
                  <a:srgbClr val="0083B3"/>
                </a:solidFill>
                <a:latin typeface="QIVPNN+TimesNewRomanPSMT" panose="02000500000000000000"/>
                <a:cs typeface="QIVPNN+TimesNewRomanPSMT" panose="02000500000000000000"/>
              </a:rPr>
              <a:t>Hal</a:t>
            </a:r>
            <a:r>
              <a:rPr sz="2400" spc="-12" dirty="0">
                <a:solidFill>
                  <a:srgbClr val="0083B3"/>
                </a:solidFill>
                <a:latin typeface="QIVPNN+TimesNewRomanPSMT" panose="02000500000000000000"/>
                <a:cs typeface="QIVPNN+TimesNewRomanPSMT" panose="02000500000000000000"/>
              </a:rPr>
              <a:t> </a:t>
            </a:r>
            <a:r>
              <a:rPr sz="2400" dirty="0">
                <a:solidFill>
                  <a:srgbClr val="0083B3"/>
                </a:solidFill>
                <a:latin typeface="QIVPNN+TimesNewRomanPSMT" panose="02000500000000000000"/>
                <a:cs typeface="QIVPNN+TimesNewRomanPSMT" panose="02000500000000000000"/>
              </a:rPr>
              <a:t>yang perlu diperhatikan</a:t>
            </a:r>
            <a:r>
              <a:rPr sz="2400" spc="18" dirty="0">
                <a:solidFill>
                  <a:srgbClr val="0083B3"/>
                </a:solidFill>
                <a:latin typeface="QIVPNN+TimesNewRomanPSMT" panose="02000500000000000000"/>
                <a:cs typeface="QIVPNN+TimesNewRomanPSMT" panose="02000500000000000000"/>
              </a:rPr>
              <a:t> </a:t>
            </a:r>
            <a:r>
              <a:rPr sz="2400" dirty="0">
                <a:solidFill>
                  <a:srgbClr val="0083B3"/>
                </a:solidFill>
                <a:latin typeface="QIVPNN+TimesNewRomanPSMT" panose="02000500000000000000"/>
                <a:cs typeface="QIVPNN+TimesNewRomanPSMT" panose="02000500000000000000"/>
              </a:rPr>
              <a:t>dalam peralatan dan cara kerja</a:t>
            </a:r>
            <a:endParaRPr sz="2400" dirty="0">
              <a:solidFill>
                <a:srgbClr val="0083B3"/>
              </a:solidFill>
              <a:latin typeface="QIVPNN+TimesNewRomanPSMT" panose="02000500000000000000"/>
              <a:cs typeface="QIVPNN+TimesNewRomanPSMT" panose="02000500000000000000"/>
            </a:endParaRPr>
          </a:p>
        </p:txBody>
      </p:sp>
      <p:sp>
        <p:nvSpPr>
          <p:cNvPr id="4" name="object 4"/>
          <p:cNvSpPr txBox="1"/>
          <p:nvPr/>
        </p:nvSpPr>
        <p:spPr>
          <a:xfrm>
            <a:off x="1595082" y="2094738"/>
            <a:ext cx="266700" cy="852170"/>
          </a:xfrm>
          <a:prstGeom prst="rect">
            <a:avLst/>
          </a:prstGeom>
        </p:spPr>
        <p:txBody>
          <a:bodyPr vert="horz" wrap="square" lIns="0" tIns="0" rIns="0" bIns="0" rtlCol="0">
            <a:spAutoFit/>
          </a:bodyPr>
          <a:lstStyle/>
          <a:p>
            <a:pPr marL="0" marR="0">
              <a:lnSpc>
                <a:spcPts val="6645"/>
              </a:lnSpc>
              <a:spcBef>
                <a:spcPts val="0"/>
              </a:spcBef>
              <a:spcAft>
                <a:spcPts val="0"/>
              </a:spcAft>
            </a:pPr>
            <a:r>
              <a:rPr sz="3000" dirty="0">
                <a:solidFill>
                  <a:srgbClr val="515151"/>
                </a:solidFill>
                <a:latin typeface="QIVPNN+TimesNewRomanPSMT" panose="02000500000000000000"/>
                <a:cs typeface="QIVPNN+TimesNewRomanPSMT" panose="02000500000000000000"/>
              </a:rPr>
              <a:t>1</a:t>
            </a:r>
            <a:endParaRPr sz="3000" dirty="0">
              <a:solidFill>
                <a:srgbClr val="515151"/>
              </a:solidFill>
              <a:latin typeface="QIVPNN+TimesNewRomanPSMT" panose="02000500000000000000"/>
              <a:cs typeface="QIVPNN+TimesNewRomanPSMT" panose="02000500000000000000"/>
            </a:endParaRPr>
          </a:p>
        </p:txBody>
      </p:sp>
      <p:sp>
        <p:nvSpPr>
          <p:cNvPr id="5" name="object 5"/>
          <p:cNvSpPr txBox="1"/>
          <p:nvPr/>
        </p:nvSpPr>
        <p:spPr>
          <a:xfrm>
            <a:off x="4476858" y="2094534"/>
            <a:ext cx="266700" cy="852170"/>
          </a:xfrm>
          <a:prstGeom prst="rect">
            <a:avLst/>
          </a:prstGeom>
        </p:spPr>
        <p:txBody>
          <a:bodyPr vert="horz" wrap="square" lIns="0" tIns="0" rIns="0" bIns="0" rtlCol="0">
            <a:spAutoFit/>
          </a:bodyPr>
          <a:lstStyle/>
          <a:p>
            <a:pPr marL="0" marR="0">
              <a:lnSpc>
                <a:spcPts val="6645"/>
              </a:lnSpc>
              <a:spcBef>
                <a:spcPts val="0"/>
              </a:spcBef>
              <a:spcAft>
                <a:spcPts val="0"/>
              </a:spcAft>
            </a:pPr>
            <a:r>
              <a:rPr sz="3000" dirty="0">
                <a:solidFill>
                  <a:srgbClr val="515151"/>
                </a:solidFill>
                <a:latin typeface="QIVPNN+TimesNewRomanPSMT" panose="02000500000000000000"/>
                <a:cs typeface="QIVPNN+TimesNewRomanPSMT" panose="02000500000000000000"/>
              </a:rPr>
              <a:t>2</a:t>
            </a:r>
            <a:endParaRPr sz="3000" dirty="0">
              <a:solidFill>
                <a:srgbClr val="515151"/>
              </a:solidFill>
              <a:latin typeface="QIVPNN+TimesNewRomanPSMT" panose="02000500000000000000"/>
              <a:cs typeface="QIVPNN+TimesNewRomanPSMT" panose="02000500000000000000"/>
            </a:endParaRPr>
          </a:p>
        </p:txBody>
      </p:sp>
      <p:sp>
        <p:nvSpPr>
          <p:cNvPr id="6" name="object 6"/>
          <p:cNvSpPr txBox="1"/>
          <p:nvPr/>
        </p:nvSpPr>
        <p:spPr>
          <a:xfrm>
            <a:off x="7355802" y="2094738"/>
            <a:ext cx="266700" cy="852170"/>
          </a:xfrm>
          <a:prstGeom prst="rect">
            <a:avLst/>
          </a:prstGeom>
        </p:spPr>
        <p:txBody>
          <a:bodyPr vert="horz" wrap="square" lIns="0" tIns="0" rIns="0" bIns="0" rtlCol="0">
            <a:spAutoFit/>
          </a:bodyPr>
          <a:lstStyle/>
          <a:p>
            <a:pPr marL="0" marR="0">
              <a:lnSpc>
                <a:spcPts val="6645"/>
              </a:lnSpc>
              <a:spcBef>
                <a:spcPts val="0"/>
              </a:spcBef>
              <a:spcAft>
                <a:spcPts val="0"/>
              </a:spcAft>
            </a:pPr>
            <a:r>
              <a:rPr sz="3000" dirty="0">
                <a:solidFill>
                  <a:srgbClr val="515151"/>
                </a:solidFill>
                <a:latin typeface="QIVPNN+TimesNewRomanPSMT" panose="02000500000000000000"/>
                <a:cs typeface="QIVPNN+TimesNewRomanPSMT" panose="02000500000000000000"/>
              </a:rPr>
              <a:t>3</a:t>
            </a:r>
            <a:endParaRPr sz="3000" dirty="0">
              <a:solidFill>
                <a:srgbClr val="515151"/>
              </a:solidFill>
              <a:latin typeface="QIVPNN+TimesNewRomanPSMT" panose="02000500000000000000"/>
              <a:cs typeface="QIVPNN+TimesNewRomanPSMT" panose="02000500000000000000"/>
            </a:endParaRPr>
          </a:p>
        </p:txBody>
      </p:sp>
      <p:sp>
        <p:nvSpPr>
          <p:cNvPr id="7" name="object 7"/>
          <p:cNvSpPr txBox="1"/>
          <p:nvPr/>
        </p:nvSpPr>
        <p:spPr>
          <a:xfrm>
            <a:off x="553682" y="2613000"/>
            <a:ext cx="2204995" cy="2047875"/>
          </a:xfrm>
          <a:prstGeom prst="rect">
            <a:avLst/>
          </a:prstGeom>
        </p:spPr>
        <p:txBody>
          <a:bodyPr vert="horz" wrap="square" lIns="0" tIns="0" rIns="0" bIns="0" rtlCol="0">
            <a:spAutoFit/>
          </a:bodyPr>
          <a:lstStyle/>
          <a:p>
            <a:pPr marL="0" marR="0">
              <a:lnSpc>
                <a:spcPts val="3100"/>
              </a:lnSpc>
              <a:spcBef>
                <a:spcPts val="0"/>
              </a:spcBef>
              <a:spcAft>
                <a:spcPts val="0"/>
              </a:spcAft>
            </a:pPr>
            <a:r>
              <a:rPr sz="1400" dirty="0">
                <a:solidFill>
                  <a:srgbClr val="000000"/>
                </a:solidFill>
                <a:latin typeface="QIVPNN+TimesNewRomanPSMT" panose="02000500000000000000"/>
                <a:cs typeface="QIVPNN+TimesNewRomanPSMT" panose="02000500000000000000"/>
              </a:rPr>
              <a:t>Botol reagen</a:t>
            </a:r>
            <a:r>
              <a:rPr sz="1400" spc="-10" dirty="0">
                <a:solidFill>
                  <a:srgbClr val="000000"/>
                </a:solidFill>
                <a:latin typeface="QIVPNN+TimesNewRomanPSMT" panose="02000500000000000000"/>
                <a:cs typeface="QIVPNN+TimesNewRomanPSMT" panose="02000500000000000000"/>
              </a:rPr>
              <a:t> </a:t>
            </a:r>
            <a:r>
              <a:rPr sz="1400" dirty="0">
                <a:solidFill>
                  <a:srgbClr val="000000"/>
                </a:solidFill>
                <a:latin typeface="QIVPNN+TimesNewRomanPSMT" panose="02000500000000000000"/>
                <a:cs typeface="QIVPNN+TimesNewRomanPSMT" panose="02000500000000000000"/>
              </a:rPr>
              <a:t>harus dipegang</a:t>
            </a:r>
            <a:endParaRPr sz="1400" dirty="0">
              <a:solidFill>
                <a:srgbClr val="000000"/>
              </a:solidFill>
              <a:latin typeface="QIVPNN+TimesNewRomanPSMT" panose="02000500000000000000"/>
              <a:cs typeface="QIVPNN+TimesNewRomanPSMT" panose="02000500000000000000"/>
            </a:endParaRPr>
          </a:p>
          <a:p>
            <a:pPr marL="0" marR="0">
              <a:lnSpc>
                <a:spcPts val="3100"/>
              </a:lnSpc>
              <a:spcBef>
                <a:spcPts val="260"/>
              </a:spcBef>
              <a:spcAft>
                <a:spcPts val="0"/>
              </a:spcAft>
            </a:pPr>
            <a:r>
              <a:rPr sz="1400" dirty="0">
                <a:solidFill>
                  <a:srgbClr val="000000"/>
                </a:solidFill>
                <a:latin typeface="QIVPNN+TimesNewRomanPSMT" panose="02000500000000000000"/>
                <a:cs typeface="QIVPNN+TimesNewRomanPSMT" panose="02000500000000000000"/>
              </a:rPr>
              <a:t>dengan</a:t>
            </a:r>
            <a:r>
              <a:rPr sz="1400" spc="-25" dirty="0">
                <a:solidFill>
                  <a:srgbClr val="000000"/>
                </a:solidFill>
                <a:latin typeface="QIVPNN+TimesNewRomanPSMT" panose="02000500000000000000"/>
                <a:cs typeface="QIVPNN+TimesNewRomanPSMT" panose="02000500000000000000"/>
              </a:rPr>
              <a:t> </a:t>
            </a:r>
            <a:r>
              <a:rPr sz="1400" dirty="0">
                <a:solidFill>
                  <a:srgbClr val="000000"/>
                </a:solidFill>
                <a:latin typeface="QIVPNN+TimesNewRomanPSMT" panose="02000500000000000000"/>
                <a:cs typeface="QIVPNN+TimesNewRomanPSMT" panose="02000500000000000000"/>
              </a:rPr>
              <a:t>cara</a:t>
            </a:r>
            <a:r>
              <a:rPr sz="1400" spc="-34" dirty="0">
                <a:solidFill>
                  <a:srgbClr val="000000"/>
                </a:solidFill>
                <a:latin typeface="QIVPNN+TimesNewRomanPSMT" panose="02000500000000000000"/>
                <a:cs typeface="QIVPNN+TimesNewRomanPSMT" panose="02000500000000000000"/>
              </a:rPr>
              <a:t> </a:t>
            </a:r>
            <a:r>
              <a:rPr sz="1400" dirty="0">
                <a:solidFill>
                  <a:srgbClr val="000000"/>
                </a:solidFill>
                <a:latin typeface="QIVPNN+TimesNewRomanPSMT" panose="02000500000000000000"/>
                <a:cs typeface="QIVPNN+TimesNewRomanPSMT" panose="02000500000000000000"/>
              </a:rPr>
              <a:t>pada</a:t>
            </a:r>
            <a:r>
              <a:rPr sz="1400" spc="-27" dirty="0">
                <a:solidFill>
                  <a:srgbClr val="000000"/>
                </a:solidFill>
                <a:latin typeface="QIVPNN+TimesNewRomanPSMT" panose="02000500000000000000"/>
                <a:cs typeface="QIVPNN+TimesNewRomanPSMT" panose="02000500000000000000"/>
              </a:rPr>
              <a:t> </a:t>
            </a:r>
            <a:r>
              <a:rPr sz="1400" dirty="0">
                <a:solidFill>
                  <a:srgbClr val="000000"/>
                </a:solidFill>
                <a:latin typeface="QIVPNN+TimesNewRomanPSMT" panose="02000500000000000000"/>
                <a:cs typeface="QIVPNN+TimesNewRomanPSMT" panose="02000500000000000000"/>
              </a:rPr>
              <a:t>bagian</a:t>
            </a:r>
            <a:r>
              <a:rPr sz="1400" spc="-25" dirty="0">
                <a:solidFill>
                  <a:srgbClr val="000000"/>
                </a:solidFill>
                <a:latin typeface="QIVPNN+TimesNewRomanPSMT" panose="02000500000000000000"/>
                <a:cs typeface="QIVPNN+TimesNewRomanPSMT" panose="02000500000000000000"/>
              </a:rPr>
              <a:t> </a:t>
            </a:r>
            <a:r>
              <a:rPr sz="1400" dirty="0">
                <a:solidFill>
                  <a:srgbClr val="000000"/>
                </a:solidFill>
                <a:latin typeface="QIVPNN+TimesNewRomanPSMT" panose="02000500000000000000"/>
                <a:cs typeface="QIVPNN+TimesNewRomanPSMT" panose="02000500000000000000"/>
              </a:rPr>
              <a:t>label</a:t>
            </a:r>
            <a:endParaRPr sz="1400" dirty="0">
              <a:solidFill>
                <a:srgbClr val="000000"/>
              </a:solidFill>
              <a:latin typeface="QIVPNN+TimesNewRomanPSMT" panose="02000500000000000000"/>
              <a:cs typeface="QIVPNN+TimesNewRomanPSMT" panose="02000500000000000000"/>
            </a:endParaRPr>
          </a:p>
          <a:p>
            <a:pPr marL="0" marR="0">
              <a:lnSpc>
                <a:spcPts val="3100"/>
              </a:lnSpc>
              <a:spcBef>
                <a:spcPts val="210"/>
              </a:spcBef>
              <a:spcAft>
                <a:spcPts val="0"/>
              </a:spcAft>
            </a:pPr>
            <a:r>
              <a:rPr sz="1400" dirty="0">
                <a:solidFill>
                  <a:srgbClr val="000000"/>
                </a:solidFill>
                <a:latin typeface="QIVPNN+TimesNewRomanPSMT" panose="02000500000000000000"/>
                <a:cs typeface="QIVPNN+TimesNewRomanPSMT" panose="02000500000000000000"/>
              </a:rPr>
              <a:t>ada</a:t>
            </a:r>
            <a:r>
              <a:rPr sz="1400" spc="-27" dirty="0">
                <a:solidFill>
                  <a:srgbClr val="000000"/>
                </a:solidFill>
                <a:latin typeface="QIVPNN+TimesNewRomanPSMT" panose="02000500000000000000"/>
                <a:cs typeface="QIVPNN+TimesNewRomanPSMT" panose="02000500000000000000"/>
              </a:rPr>
              <a:t> </a:t>
            </a:r>
            <a:r>
              <a:rPr sz="1400" dirty="0">
                <a:solidFill>
                  <a:srgbClr val="000000"/>
                </a:solidFill>
                <a:latin typeface="QIVPNN+TimesNewRomanPSMT" panose="02000500000000000000"/>
                <a:cs typeface="QIVPNN+TimesNewRomanPSMT" panose="02000500000000000000"/>
              </a:rPr>
              <a:t>pada</a:t>
            </a:r>
            <a:r>
              <a:rPr sz="1400" spc="-27" dirty="0">
                <a:solidFill>
                  <a:srgbClr val="000000"/>
                </a:solidFill>
                <a:latin typeface="QIVPNN+TimesNewRomanPSMT" panose="02000500000000000000"/>
                <a:cs typeface="QIVPNN+TimesNewRomanPSMT" panose="02000500000000000000"/>
              </a:rPr>
              <a:t> </a:t>
            </a:r>
            <a:r>
              <a:rPr sz="1400" dirty="0">
                <a:solidFill>
                  <a:srgbClr val="000000"/>
                </a:solidFill>
                <a:latin typeface="QIVPNN+TimesNewRomanPSMT" panose="02000500000000000000"/>
                <a:cs typeface="QIVPNN+TimesNewRomanPSMT" panose="02000500000000000000"/>
              </a:rPr>
              <a:t>telapak</a:t>
            </a:r>
            <a:r>
              <a:rPr sz="1400" spc="-18" dirty="0">
                <a:solidFill>
                  <a:srgbClr val="000000"/>
                </a:solidFill>
                <a:latin typeface="QIVPNN+TimesNewRomanPSMT" panose="02000500000000000000"/>
                <a:cs typeface="QIVPNN+TimesNewRomanPSMT" panose="02000500000000000000"/>
              </a:rPr>
              <a:t> </a:t>
            </a:r>
            <a:r>
              <a:rPr sz="1400" dirty="0">
                <a:solidFill>
                  <a:srgbClr val="000000"/>
                </a:solidFill>
                <a:latin typeface="QIVPNN+TimesNewRomanPSMT" panose="02000500000000000000"/>
                <a:cs typeface="QIVPNN+TimesNewRomanPSMT" panose="02000500000000000000"/>
              </a:rPr>
              <a:t>tangan</a:t>
            </a:r>
            <a:endParaRPr sz="1400" dirty="0">
              <a:solidFill>
                <a:srgbClr val="000000"/>
              </a:solidFill>
              <a:latin typeface="QIVPNN+TimesNewRomanPSMT" panose="02000500000000000000"/>
              <a:cs typeface="QIVPNN+TimesNewRomanPSMT" panose="02000500000000000000"/>
            </a:endParaRPr>
          </a:p>
        </p:txBody>
      </p:sp>
      <p:sp>
        <p:nvSpPr>
          <p:cNvPr id="8" name="object 8"/>
          <p:cNvSpPr txBox="1"/>
          <p:nvPr/>
        </p:nvSpPr>
        <p:spPr>
          <a:xfrm>
            <a:off x="3435299" y="2612796"/>
            <a:ext cx="2163187" cy="3300730"/>
          </a:xfrm>
          <a:prstGeom prst="rect">
            <a:avLst/>
          </a:prstGeom>
        </p:spPr>
        <p:txBody>
          <a:bodyPr vert="horz" wrap="square" lIns="0" tIns="0" rIns="0" bIns="0" rtlCol="0">
            <a:spAutoFit/>
          </a:bodyPr>
          <a:lstStyle/>
          <a:p>
            <a:pPr marL="0" marR="0">
              <a:lnSpc>
                <a:spcPts val="3100"/>
              </a:lnSpc>
              <a:spcBef>
                <a:spcPts val="0"/>
              </a:spcBef>
              <a:spcAft>
                <a:spcPts val="0"/>
              </a:spcAft>
            </a:pPr>
            <a:r>
              <a:rPr sz="1400" dirty="0">
                <a:solidFill>
                  <a:srgbClr val="000000"/>
                </a:solidFill>
                <a:latin typeface="QIVPNN+TimesNewRomanPSMT" panose="02000500000000000000"/>
                <a:cs typeface="QIVPNN+TimesNewRomanPSMT" panose="02000500000000000000"/>
              </a:rPr>
              <a:t>Banyak peralatan terbuat dari</a:t>
            </a:r>
            <a:endParaRPr sz="1400" dirty="0">
              <a:solidFill>
                <a:srgbClr val="000000"/>
              </a:solidFill>
              <a:latin typeface="QIVPNN+TimesNewRomanPSMT" panose="02000500000000000000"/>
              <a:cs typeface="QIVPNN+TimesNewRomanPSMT" panose="02000500000000000000"/>
            </a:endParaRPr>
          </a:p>
          <a:p>
            <a:pPr marL="0" marR="0">
              <a:lnSpc>
                <a:spcPts val="3100"/>
              </a:lnSpc>
              <a:spcBef>
                <a:spcPts val="260"/>
              </a:spcBef>
              <a:spcAft>
                <a:spcPts val="0"/>
              </a:spcAft>
            </a:pPr>
            <a:r>
              <a:rPr sz="1400" dirty="0">
                <a:solidFill>
                  <a:srgbClr val="000000"/>
                </a:solidFill>
                <a:latin typeface="QIVPNN+TimesNewRomanPSMT" panose="02000500000000000000"/>
                <a:cs typeface="QIVPNN+TimesNewRomanPSMT" panose="02000500000000000000"/>
              </a:rPr>
              <a:t>gelas</a:t>
            </a:r>
            <a:r>
              <a:rPr sz="1400" spc="-11" dirty="0">
                <a:solidFill>
                  <a:srgbClr val="000000"/>
                </a:solidFill>
                <a:latin typeface="QIVPNN+TimesNewRomanPSMT" panose="02000500000000000000"/>
                <a:cs typeface="QIVPNN+TimesNewRomanPSMT" panose="02000500000000000000"/>
              </a:rPr>
              <a:t> </a:t>
            </a:r>
            <a:r>
              <a:rPr sz="1400" dirty="0">
                <a:solidFill>
                  <a:srgbClr val="000000"/>
                </a:solidFill>
                <a:latin typeface="QIVPNN+TimesNewRomanPSMT" panose="02000500000000000000"/>
                <a:cs typeface="QIVPNN+TimesNewRomanPSMT" panose="02000500000000000000"/>
              </a:rPr>
              <a:t>, hati hati</a:t>
            </a:r>
            <a:r>
              <a:rPr sz="1400" spc="-10" dirty="0">
                <a:solidFill>
                  <a:srgbClr val="000000"/>
                </a:solidFill>
                <a:latin typeface="QIVPNN+TimesNewRomanPSMT" panose="02000500000000000000"/>
                <a:cs typeface="QIVPNN+TimesNewRomanPSMT" panose="02000500000000000000"/>
              </a:rPr>
              <a:t> </a:t>
            </a:r>
            <a:r>
              <a:rPr sz="1400" dirty="0">
                <a:solidFill>
                  <a:srgbClr val="000000"/>
                </a:solidFill>
                <a:latin typeface="QIVPNN+TimesNewRomanPSMT" panose="02000500000000000000"/>
                <a:cs typeface="QIVPNN+TimesNewRomanPSMT" panose="02000500000000000000"/>
              </a:rPr>
              <a:t>kena pecahan</a:t>
            </a:r>
            <a:endParaRPr sz="1400" dirty="0">
              <a:solidFill>
                <a:srgbClr val="000000"/>
              </a:solidFill>
              <a:latin typeface="QIVPNN+TimesNewRomanPSMT" panose="02000500000000000000"/>
              <a:cs typeface="QIVPNN+TimesNewRomanPSMT" panose="02000500000000000000"/>
            </a:endParaRPr>
          </a:p>
          <a:p>
            <a:pPr marL="0" marR="0">
              <a:lnSpc>
                <a:spcPts val="3100"/>
              </a:lnSpc>
              <a:spcBef>
                <a:spcPts val="210"/>
              </a:spcBef>
              <a:spcAft>
                <a:spcPts val="0"/>
              </a:spcAft>
            </a:pPr>
            <a:r>
              <a:rPr sz="1400" dirty="0">
                <a:solidFill>
                  <a:srgbClr val="000000"/>
                </a:solidFill>
                <a:latin typeface="QIVPNN+TimesNewRomanPSMT" panose="02000500000000000000"/>
                <a:cs typeface="QIVPNN+TimesNewRomanPSMT" panose="02000500000000000000"/>
              </a:rPr>
              <a:t>kaca.</a:t>
            </a:r>
            <a:r>
              <a:rPr sz="1400" spc="-46" dirty="0">
                <a:solidFill>
                  <a:srgbClr val="000000"/>
                </a:solidFill>
                <a:latin typeface="QIVPNN+TimesNewRomanPSMT" panose="02000500000000000000"/>
                <a:cs typeface="QIVPNN+TimesNewRomanPSMT" panose="02000500000000000000"/>
              </a:rPr>
              <a:t> </a:t>
            </a:r>
            <a:r>
              <a:rPr sz="1400" dirty="0">
                <a:solidFill>
                  <a:srgbClr val="000000"/>
                </a:solidFill>
                <a:latin typeface="QIVPNN+TimesNewRomanPSMT" panose="02000500000000000000"/>
                <a:cs typeface="QIVPNN+TimesNewRomanPSMT" panose="02000500000000000000"/>
              </a:rPr>
              <a:t>Bila</a:t>
            </a:r>
            <a:r>
              <a:rPr sz="1400" spc="-31" dirty="0">
                <a:solidFill>
                  <a:srgbClr val="000000"/>
                </a:solidFill>
                <a:latin typeface="QIVPNN+TimesNewRomanPSMT" panose="02000500000000000000"/>
                <a:cs typeface="QIVPNN+TimesNewRomanPSMT" panose="02000500000000000000"/>
              </a:rPr>
              <a:t> </a:t>
            </a:r>
            <a:r>
              <a:rPr sz="1400" dirty="0">
                <a:solidFill>
                  <a:srgbClr val="000000"/>
                </a:solidFill>
                <a:latin typeface="QIVPNN+TimesNewRomanPSMT" panose="02000500000000000000"/>
                <a:cs typeface="QIVPNN+TimesNewRomanPSMT" panose="02000500000000000000"/>
              </a:rPr>
              <a:t>memasukkan</a:t>
            </a:r>
            <a:r>
              <a:rPr sz="1400" spc="-34" dirty="0">
                <a:solidFill>
                  <a:srgbClr val="000000"/>
                </a:solidFill>
                <a:latin typeface="QIVPNN+TimesNewRomanPSMT" panose="02000500000000000000"/>
                <a:cs typeface="QIVPNN+TimesNewRomanPSMT" panose="02000500000000000000"/>
              </a:rPr>
              <a:t> </a:t>
            </a:r>
            <a:r>
              <a:rPr sz="1400" dirty="0">
                <a:solidFill>
                  <a:srgbClr val="000000"/>
                </a:solidFill>
                <a:latin typeface="QIVPNN+TimesNewRomanPSMT" panose="02000500000000000000"/>
                <a:cs typeface="QIVPNN+TimesNewRomanPSMT" panose="02000500000000000000"/>
              </a:rPr>
              <a:t>gelas</a:t>
            </a:r>
            <a:endParaRPr sz="1400" dirty="0">
              <a:solidFill>
                <a:srgbClr val="000000"/>
              </a:solidFill>
              <a:latin typeface="QIVPNN+TimesNewRomanPSMT" panose="02000500000000000000"/>
              <a:cs typeface="QIVPNN+TimesNewRomanPSMT" panose="02000500000000000000"/>
            </a:endParaRPr>
          </a:p>
          <a:p>
            <a:pPr marL="0" marR="0">
              <a:lnSpc>
                <a:spcPts val="3100"/>
              </a:lnSpc>
              <a:spcBef>
                <a:spcPts val="260"/>
              </a:spcBef>
              <a:spcAft>
                <a:spcPts val="0"/>
              </a:spcAft>
            </a:pPr>
            <a:r>
              <a:rPr sz="1400" dirty="0">
                <a:solidFill>
                  <a:srgbClr val="000000"/>
                </a:solidFill>
                <a:latin typeface="QIVPNN+TimesNewRomanPSMT" panose="02000500000000000000"/>
                <a:cs typeface="QIVPNN+TimesNewRomanPSMT" panose="02000500000000000000"/>
              </a:rPr>
              <a:t>pada prop-karet gunakan</a:t>
            </a:r>
            <a:endParaRPr sz="1400" dirty="0">
              <a:solidFill>
                <a:srgbClr val="000000"/>
              </a:solidFill>
              <a:latin typeface="QIVPNN+TimesNewRomanPSMT" panose="02000500000000000000"/>
              <a:cs typeface="QIVPNN+TimesNewRomanPSMT" panose="02000500000000000000"/>
            </a:endParaRPr>
          </a:p>
          <a:p>
            <a:pPr marL="0" marR="0">
              <a:lnSpc>
                <a:spcPts val="3100"/>
              </a:lnSpc>
              <a:spcBef>
                <a:spcPts val="210"/>
              </a:spcBef>
              <a:spcAft>
                <a:spcPts val="0"/>
              </a:spcAft>
            </a:pPr>
            <a:r>
              <a:rPr sz="1400" dirty="0">
                <a:solidFill>
                  <a:srgbClr val="000000"/>
                </a:solidFill>
                <a:latin typeface="QIVPNN+TimesNewRomanPSMT" panose="02000500000000000000"/>
                <a:cs typeface="QIVPNN+TimesNewRomanPSMT" panose="02000500000000000000"/>
              </a:rPr>
              <a:t>sarung tangan sebagai</a:t>
            </a:r>
            <a:endParaRPr sz="1400" dirty="0">
              <a:solidFill>
                <a:srgbClr val="000000"/>
              </a:solidFill>
              <a:latin typeface="QIVPNN+TimesNewRomanPSMT" panose="02000500000000000000"/>
              <a:cs typeface="QIVPNN+TimesNewRomanPSMT" panose="02000500000000000000"/>
            </a:endParaRPr>
          </a:p>
        </p:txBody>
      </p:sp>
      <p:sp>
        <p:nvSpPr>
          <p:cNvPr id="9" name="object 9"/>
          <p:cNvSpPr txBox="1"/>
          <p:nvPr/>
        </p:nvSpPr>
        <p:spPr>
          <a:xfrm>
            <a:off x="6314402" y="2613000"/>
            <a:ext cx="2327251" cy="2047875"/>
          </a:xfrm>
          <a:prstGeom prst="rect">
            <a:avLst/>
          </a:prstGeom>
        </p:spPr>
        <p:txBody>
          <a:bodyPr vert="horz" wrap="square" lIns="0" tIns="0" rIns="0" bIns="0" rtlCol="0">
            <a:spAutoFit/>
          </a:bodyPr>
          <a:lstStyle/>
          <a:p>
            <a:pPr marL="0" marR="0">
              <a:lnSpc>
                <a:spcPts val="3100"/>
              </a:lnSpc>
              <a:spcBef>
                <a:spcPts val="0"/>
              </a:spcBef>
              <a:spcAft>
                <a:spcPts val="0"/>
              </a:spcAft>
            </a:pPr>
            <a:r>
              <a:rPr sz="1400" dirty="0">
                <a:solidFill>
                  <a:srgbClr val="000000"/>
                </a:solidFill>
                <a:latin typeface="QIVPNN+TimesNewRomanPSMT" panose="02000500000000000000"/>
                <a:cs typeface="QIVPNN+TimesNewRomanPSMT" panose="02000500000000000000"/>
              </a:rPr>
              <a:t>Ketika menggunakan pembakar</a:t>
            </a:r>
            <a:endParaRPr sz="1400" dirty="0">
              <a:solidFill>
                <a:srgbClr val="000000"/>
              </a:solidFill>
              <a:latin typeface="QIVPNN+TimesNewRomanPSMT" panose="02000500000000000000"/>
              <a:cs typeface="QIVPNN+TimesNewRomanPSMT" panose="02000500000000000000"/>
            </a:endParaRPr>
          </a:p>
          <a:p>
            <a:pPr marL="0" marR="0">
              <a:lnSpc>
                <a:spcPts val="3100"/>
              </a:lnSpc>
              <a:spcBef>
                <a:spcPts val="260"/>
              </a:spcBef>
              <a:spcAft>
                <a:spcPts val="0"/>
              </a:spcAft>
            </a:pPr>
            <a:r>
              <a:rPr sz="1400" dirty="0">
                <a:solidFill>
                  <a:srgbClr val="000000"/>
                </a:solidFill>
                <a:latin typeface="QIVPNN+TimesNewRomanPSMT" panose="02000500000000000000"/>
                <a:cs typeface="QIVPNN+TimesNewRomanPSMT" panose="02000500000000000000"/>
              </a:rPr>
              <a:t>spritus hati hati jangan sampai</a:t>
            </a:r>
            <a:endParaRPr sz="1400" dirty="0">
              <a:solidFill>
                <a:srgbClr val="000000"/>
              </a:solidFill>
              <a:latin typeface="QIVPNN+TimesNewRomanPSMT" panose="02000500000000000000"/>
              <a:cs typeface="QIVPNN+TimesNewRomanPSMT" panose="02000500000000000000"/>
            </a:endParaRPr>
          </a:p>
          <a:p>
            <a:pPr marL="0" marR="0">
              <a:lnSpc>
                <a:spcPts val="3100"/>
              </a:lnSpc>
              <a:spcBef>
                <a:spcPts val="210"/>
              </a:spcBef>
              <a:spcAft>
                <a:spcPts val="0"/>
              </a:spcAft>
            </a:pPr>
            <a:r>
              <a:rPr sz="1400" dirty="0">
                <a:solidFill>
                  <a:srgbClr val="000000"/>
                </a:solidFill>
                <a:latin typeface="QIVPNN+TimesNewRomanPSMT" panose="02000500000000000000"/>
                <a:cs typeface="QIVPNN+TimesNewRomanPSMT" panose="02000500000000000000"/>
              </a:rPr>
              <a:t>tumpah</a:t>
            </a:r>
            <a:r>
              <a:rPr sz="1400" spc="-12" dirty="0">
                <a:solidFill>
                  <a:srgbClr val="000000"/>
                </a:solidFill>
                <a:latin typeface="QIVPNN+TimesNewRomanPSMT" panose="02000500000000000000"/>
                <a:cs typeface="QIVPNN+TimesNewRomanPSMT" panose="02000500000000000000"/>
              </a:rPr>
              <a:t> </a:t>
            </a:r>
            <a:r>
              <a:rPr sz="1400" dirty="0">
                <a:solidFill>
                  <a:srgbClr val="000000"/>
                </a:solidFill>
                <a:latin typeface="QIVPNN+TimesNewRomanPSMT" panose="02000500000000000000"/>
                <a:cs typeface="QIVPNN+TimesNewRomanPSMT" panose="02000500000000000000"/>
              </a:rPr>
              <a:t>di</a:t>
            </a:r>
            <a:r>
              <a:rPr sz="1400" spc="-23" dirty="0">
                <a:solidFill>
                  <a:srgbClr val="000000"/>
                </a:solidFill>
                <a:latin typeface="QIVPNN+TimesNewRomanPSMT" panose="02000500000000000000"/>
                <a:cs typeface="QIVPNN+TimesNewRomanPSMT" panose="02000500000000000000"/>
              </a:rPr>
              <a:t> </a:t>
            </a:r>
            <a:r>
              <a:rPr sz="1400" dirty="0">
                <a:solidFill>
                  <a:srgbClr val="000000"/>
                </a:solidFill>
                <a:latin typeface="QIVPNN+TimesNewRomanPSMT" panose="02000500000000000000"/>
                <a:cs typeface="QIVPNN+TimesNewRomanPSMT" panose="02000500000000000000"/>
              </a:rPr>
              <a:t>meja</a:t>
            </a:r>
            <a:endParaRPr sz="1400" dirty="0">
              <a:solidFill>
                <a:srgbClr val="000000"/>
              </a:solidFill>
              <a:latin typeface="QIVPNN+TimesNewRomanPSMT" panose="02000500000000000000"/>
              <a:cs typeface="QIVPNN+TimesNewRomanPSMT" panose="02000500000000000000"/>
            </a:endParaRPr>
          </a:p>
        </p:txBody>
      </p:sp>
      <p:sp>
        <p:nvSpPr>
          <p:cNvPr id="10" name="object 10"/>
          <p:cNvSpPr txBox="1"/>
          <p:nvPr/>
        </p:nvSpPr>
        <p:spPr>
          <a:xfrm>
            <a:off x="3435299" y="3679596"/>
            <a:ext cx="831763" cy="795020"/>
          </a:xfrm>
          <a:prstGeom prst="rect">
            <a:avLst/>
          </a:prstGeom>
        </p:spPr>
        <p:txBody>
          <a:bodyPr vert="horz" wrap="square" lIns="0" tIns="0" rIns="0" bIns="0" rtlCol="0">
            <a:spAutoFit/>
          </a:bodyPr>
          <a:lstStyle/>
          <a:p>
            <a:pPr marL="0" marR="0">
              <a:lnSpc>
                <a:spcPts val="3100"/>
              </a:lnSpc>
              <a:spcBef>
                <a:spcPts val="0"/>
              </a:spcBef>
              <a:spcAft>
                <a:spcPts val="0"/>
              </a:spcAft>
            </a:pPr>
            <a:r>
              <a:rPr sz="1400" dirty="0">
                <a:solidFill>
                  <a:srgbClr val="000000"/>
                </a:solidFill>
                <a:latin typeface="QIVPNN+TimesNewRomanPSMT" panose="02000500000000000000"/>
                <a:cs typeface="QIVPNN+TimesNewRomanPSMT" panose="02000500000000000000"/>
              </a:rPr>
              <a:t>pelindung.</a:t>
            </a:r>
            <a:endParaRPr sz="1400" dirty="0">
              <a:solidFill>
                <a:srgbClr val="000000"/>
              </a:solidFill>
              <a:latin typeface="QIVPNN+TimesNewRomanPSMT" panose="02000500000000000000"/>
              <a:cs typeface="QIVPNN+TimesNewRomanPSMT" panose="02000500000000000000"/>
            </a:endParaRPr>
          </a:p>
        </p:txBody>
      </p:sp>
      <p:sp>
        <p:nvSpPr>
          <p:cNvPr id="11" name="object 11"/>
          <p:cNvSpPr txBox="1"/>
          <p:nvPr/>
        </p:nvSpPr>
        <p:spPr>
          <a:xfrm>
            <a:off x="1595081" y="3931094"/>
            <a:ext cx="266700" cy="852170"/>
          </a:xfrm>
          <a:prstGeom prst="rect">
            <a:avLst/>
          </a:prstGeom>
        </p:spPr>
        <p:txBody>
          <a:bodyPr vert="horz" wrap="square" lIns="0" tIns="0" rIns="0" bIns="0" rtlCol="0">
            <a:spAutoFit/>
          </a:bodyPr>
          <a:lstStyle/>
          <a:p>
            <a:pPr marL="0" marR="0">
              <a:lnSpc>
                <a:spcPts val="6645"/>
              </a:lnSpc>
              <a:spcBef>
                <a:spcPts val="0"/>
              </a:spcBef>
              <a:spcAft>
                <a:spcPts val="0"/>
              </a:spcAft>
            </a:pPr>
            <a:r>
              <a:rPr sz="3000" dirty="0">
                <a:solidFill>
                  <a:srgbClr val="515151"/>
                </a:solidFill>
                <a:latin typeface="QIVPNN+TimesNewRomanPSMT" panose="02000500000000000000"/>
                <a:cs typeface="QIVPNN+TimesNewRomanPSMT" panose="02000500000000000000"/>
              </a:rPr>
              <a:t>4</a:t>
            </a:r>
            <a:endParaRPr sz="3000" dirty="0">
              <a:solidFill>
                <a:srgbClr val="515151"/>
              </a:solidFill>
              <a:latin typeface="QIVPNN+TimesNewRomanPSMT" panose="02000500000000000000"/>
              <a:cs typeface="QIVPNN+TimesNewRomanPSMT" panose="02000500000000000000"/>
            </a:endParaRPr>
          </a:p>
        </p:txBody>
      </p:sp>
      <p:sp>
        <p:nvSpPr>
          <p:cNvPr id="12" name="object 12"/>
          <p:cNvSpPr txBox="1"/>
          <p:nvPr/>
        </p:nvSpPr>
        <p:spPr>
          <a:xfrm>
            <a:off x="4476858" y="3933494"/>
            <a:ext cx="266700" cy="852170"/>
          </a:xfrm>
          <a:prstGeom prst="rect">
            <a:avLst/>
          </a:prstGeom>
        </p:spPr>
        <p:txBody>
          <a:bodyPr vert="horz" wrap="square" lIns="0" tIns="0" rIns="0" bIns="0" rtlCol="0">
            <a:spAutoFit/>
          </a:bodyPr>
          <a:lstStyle/>
          <a:p>
            <a:pPr marL="0" marR="0">
              <a:lnSpc>
                <a:spcPts val="6645"/>
              </a:lnSpc>
              <a:spcBef>
                <a:spcPts val="0"/>
              </a:spcBef>
              <a:spcAft>
                <a:spcPts val="0"/>
              </a:spcAft>
            </a:pPr>
            <a:r>
              <a:rPr sz="3000" dirty="0">
                <a:solidFill>
                  <a:srgbClr val="515151"/>
                </a:solidFill>
                <a:latin typeface="QIVPNN+TimesNewRomanPSMT" panose="02000500000000000000"/>
                <a:cs typeface="QIVPNN+TimesNewRomanPSMT" panose="02000500000000000000"/>
              </a:rPr>
              <a:t>5</a:t>
            </a:r>
            <a:endParaRPr sz="3000" dirty="0">
              <a:solidFill>
                <a:srgbClr val="515151"/>
              </a:solidFill>
              <a:latin typeface="QIVPNN+TimesNewRomanPSMT" panose="02000500000000000000"/>
              <a:cs typeface="QIVPNN+TimesNewRomanPSMT" panose="02000500000000000000"/>
            </a:endParaRPr>
          </a:p>
        </p:txBody>
      </p:sp>
      <p:sp>
        <p:nvSpPr>
          <p:cNvPr id="13" name="object 13"/>
          <p:cNvSpPr txBox="1"/>
          <p:nvPr/>
        </p:nvSpPr>
        <p:spPr>
          <a:xfrm>
            <a:off x="553682" y="4449356"/>
            <a:ext cx="2160003" cy="2478405"/>
          </a:xfrm>
          <a:prstGeom prst="rect">
            <a:avLst/>
          </a:prstGeom>
        </p:spPr>
        <p:txBody>
          <a:bodyPr vert="horz" wrap="square" lIns="0" tIns="0" rIns="0" bIns="0" rtlCol="0">
            <a:spAutoFit/>
          </a:bodyPr>
          <a:lstStyle/>
          <a:p>
            <a:pPr marL="0" marR="0">
              <a:lnSpc>
                <a:spcPts val="3100"/>
              </a:lnSpc>
              <a:spcBef>
                <a:spcPts val="0"/>
              </a:spcBef>
              <a:spcAft>
                <a:spcPts val="0"/>
              </a:spcAft>
            </a:pPr>
            <a:r>
              <a:rPr sz="1400" dirty="0">
                <a:solidFill>
                  <a:srgbClr val="000000"/>
                </a:solidFill>
                <a:latin typeface="QIVPNN+TimesNewRomanPSMT" panose="02000500000000000000"/>
                <a:cs typeface="QIVPNN+TimesNewRomanPSMT" panose="02000500000000000000"/>
              </a:rPr>
              <a:t>karena</a:t>
            </a:r>
            <a:r>
              <a:rPr sz="1400" spc="-10" dirty="0">
                <a:solidFill>
                  <a:srgbClr val="000000"/>
                </a:solidFill>
                <a:latin typeface="QIVPNN+TimesNewRomanPSMT" panose="02000500000000000000"/>
                <a:cs typeface="QIVPNN+TimesNewRomanPSMT" panose="02000500000000000000"/>
              </a:rPr>
              <a:t> </a:t>
            </a:r>
            <a:r>
              <a:rPr sz="1400" dirty="0">
                <a:solidFill>
                  <a:srgbClr val="000000"/>
                </a:solidFill>
                <a:latin typeface="QIVPNN+TimesNewRomanPSMT" panose="02000500000000000000"/>
                <a:cs typeface="QIVPNN+TimesNewRomanPSMT" panose="02000500000000000000"/>
              </a:rPr>
              <a:t>mudah </a:t>
            </a:r>
            <a:r>
              <a:rPr sz="1400" spc="-25" dirty="0">
                <a:solidFill>
                  <a:srgbClr val="000000"/>
                </a:solidFill>
                <a:latin typeface="QIVPNN+TimesNewRomanPSMT" panose="02000500000000000000"/>
                <a:cs typeface="QIVPNN+TimesNewRomanPSMT" panose="02000500000000000000"/>
              </a:rPr>
              <a:t>terbakar.</a:t>
            </a:r>
            <a:r>
              <a:rPr sz="1400" spc="-176" dirty="0">
                <a:solidFill>
                  <a:srgbClr val="000000"/>
                </a:solidFill>
                <a:latin typeface="QIVPNN+TimesNewRomanPSMT" panose="02000500000000000000"/>
                <a:cs typeface="QIVPNN+TimesNewRomanPSMT" panose="02000500000000000000"/>
              </a:rPr>
              <a:t> </a:t>
            </a:r>
            <a:r>
              <a:rPr sz="1400" dirty="0">
                <a:solidFill>
                  <a:srgbClr val="000000"/>
                </a:solidFill>
                <a:latin typeface="QIVPNN+TimesNewRomanPSMT" panose="02000500000000000000"/>
                <a:cs typeface="QIVPNN+TimesNewRomanPSMT" panose="02000500000000000000"/>
              </a:rPr>
              <a:t>Jika</a:t>
            </a:r>
            <a:endParaRPr sz="1400" dirty="0">
              <a:solidFill>
                <a:srgbClr val="000000"/>
              </a:solidFill>
              <a:latin typeface="QIVPNN+TimesNewRomanPSMT" panose="02000500000000000000"/>
              <a:cs typeface="QIVPNN+TimesNewRomanPSMT" panose="02000500000000000000"/>
            </a:endParaRPr>
          </a:p>
          <a:p>
            <a:pPr marL="0" marR="0">
              <a:lnSpc>
                <a:spcPts val="3100"/>
              </a:lnSpc>
              <a:spcBef>
                <a:spcPts val="260"/>
              </a:spcBef>
              <a:spcAft>
                <a:spcPts val="0"/>
              </a:spcAft>
            </a:pPr>
            <a:r>
              <a:rPr sz="1400" dirty="0">
                <a:solidFill>
                  <a:srgbClr val="000000"/>
                </a:solidFill>
                <a:latin typeface="QIVPNN+TimesNewRomanPSMT" panose="02000500000000000000"/>
                <a:cs typeface="QIVPNN+TimesNewRomanPSMT" panose="02000500000000000000"/>
              </a:rPr>
              <a:t>digunakan bunsen</a:t>
            </a:r>
            <a:r>
              <a:rPr sz="1400" spc="-10" dirty="0">
                <a:solidFill>
                  <a:srgbClr val="000000"/>
                </a:solidFill>
                <a:latin typeface="QIVPNN+TimesNewRomanPSMT" panose="02000500000000000000"/>
                <a:cs typeface="QIVPNN+TimesNewRomanPSMT" panose="02000500000000000000"/>
              </a:rPr>
              <a:t> </a:t>
            </a:r>
            <a:r>
              <a:rPr sz="1400" spc="-11" dirty="0">
                <a:solidFill>
                  <a:srgbClr val="000000"/>
                </a:solidFill>
                <a:latin typeface="QIVPNN+TimesNewRomanPSMT" panose="02000500000000000000"/>
                <a:cs typeface="QIVPNN+TimesNewRomanPSMT" panose="02000500000000000000"/>
              </a:rPr>
              <a:t>amati</a:t>
            </a:r>
            <a:endParaRPr sz="1400" spc="-11" dirty="0">
              <a:solidFill>
                <a:srgbClr val="000000"/>
              </a:solidFill>
              <a:latin typeface="QIVPNN+TimesNewRomanPSMT" panose="02000500000000000000"/>
              <a:cs typeface="QIVPNN+TimesNewRomanPSMT" panose="02000500000000000000"/>
            </a:endParaRPr>
          </a:p>
          <a:p>
            <a:pPr marL="0" marR="0">
              <a:lnSpc>
                <a:spcPts val="3100"/>
              </a:lnSpc>
              <a:spcBef>
                <a:spcPts val="210"/>
              </a:spcBef>
              <a:spcAft>
                <a:spcPts val="0"/>
              </a:spcAft>
            </a:pPr>
            <a:r>
              <a:rPr sz="1400" dirty="0">
                <a:solidFill>
                  <a:srgbClr val="000000"/>
                </a:solidFill>
                <a:latin typeface="QIVPNN+TimesNewRomanPSMT" panose="02000500000000000000"/>
                <a:cs typeface="QIVPNN+TimesNewRomanPSMT" panose="02000500000000000000"/>
              </a:rPr>
              <a:t>keadaan selang</a:t>
            </a:r>
            <a:r>
              <a:rPr sz="1400" spc="-23" dirty="0">
                <a:solidFill>
                  <a:srgbClr val="000000"/>
                </a:solidFill>
                <a:latin typeface="QIVPNN+TimesNewRomanPSMT" panose="02000500000000000000"/>
                <a:cs typeface="QIVPNN+TimesNewRomanPSMT" panose="02000500000000000000"/>
              </a:rPr>
              <a:t> </a:t>
            </a:r>
            <a:r>
              <a:rPr sz="1400" spc="-10" dirty="0">
                <a:solidFill>
                  <a:srgbClr val="000000"/>
                </a:solidFill>
                <a:latin typeface="QIVPNN+TimesNewRomanPSMT" panose="02000500000000000000"/>
                <a:cs typeface="QIVPNN+TimesNewRomanPSMT" panose="02000500000000000000"/>
              </a:rPr>
              <a:t>apakah</a:t>
            </a:r>
            <a:r>
              <a:rPr sz="1400" spc="-17" dirty="0">
                <a:solidFill>
                  <a:srgbClr val="000000"/>
                </a:solidFill>
                <a:latin typeface="QIVPNN+TimesNewRomanPSMT" panose="02000500000000000000"/>
                <a:cs typeface="QIVPNN+TimesNewRomanPSMT" panose="02000500000000000000"/>
              </a:rPr>
              <a:t> </a:t>
            </a:r>
            <a:r>
              <a:rPr sz="1400" dirty="0">
                <a:solidFill>
                  <a:srgbClr val="000000"/>
                </a:solidFill>
                <a:latin typeface="QIVPNN+TimesNewRomanPSMT" panose="02000500000000000000"/>
                <a:cs typeface="QIVPNN+TimesNewRomanPSMT" panose="02000500000000000000"/>
              </a:rPr>
              <a:t>masih</a:t>
            </a:r>
            <a:endParaRPr sz="1400" dirty="0">
              <a:solidFill>
                <a:srgbClr val="000000"/>
              </a:solidFill>
              <a:latin typeface="QIVPNN+TimesNewRomanPSMT" panose="02000500000000000000"/>
              <a:cs typeface="QIVPNN+TimesNewRomanPSMT" panose="02000500000000000000"/>
            </a:endParaRPr>
          </a:p>
          <a:p>
            <a:pPr marL="0" marR="0">
              <a:lnSpc>
                <a:spcPts val="3100"/>
              </a:lnSpc>
              <a:spcBef>
                <a:spcPts val="260"/>
              </a:spcBef>
              <a:spcAft>
                <a:spcPts val="0"/>
              </a:spcAft>
            </a:pPr>
            <a:r>
              <a:rPr sz="1400" dirty="0">
                <a:solidFill>
                  <a:srgbClr val="000000"/>
                </a:solidFill>
                <a:latin typeface="QIVPNN+TimesNewRomanPSMT" panose="02000500000000000000"/>
                <a:cs typeface="QIVPNN+TimesNewRomanPSMT" panose="02000500000000000000"/>
              </a:rPr>
              <a:t>baik atau</a:t>
            </a:r>
            <a:r>
              <a:rPr sz="1400" spc="-14" dirty="0">
                <a:solidFill>
                  <a:srgbClr val="000000"/>
                </a:solidFill>
                <a:latin typeface="QIVPNN+TimesNewRomanPSMT" panose="02000500000000000000"/>
                <a:cs typeface="QIVPNN+TimesNewRomanPSMT" panose="02000500000000000000"/>
              </a:rPr>
              <a:t> </a:t>
            </a:r>
            <a:r>
              <a:rPr sz="1400" dirty="0">
                <a:solidFill>
                  <a:srgbClr val="000000"/>
                </a:solidFill>
                <a:latin typeface="QIVPNN+TimesNewRomanPSMT" panose="02000500000000000000"/>
                <a:cs typeface="QIVPNN+TimesNewRomanPSMT" panose="02000500000000000000"/>
              </a:rPr>
              <a:t>tidak.</a:t>
            </a:r>
            <a:endParaRPr sz="1400" dirty="0">
              <a:solidFill>
                <a:srgbClr val="000000"/>
              </a:solidFill>
              <a:latin typeface="QIVPNN+TimesNewRomanPSMT" panose="02000500000000000000"/>
              <a:cs typeface="QIVPNN+TimesNewRomanPSMT" panose="02000500000000000000"/>
            </a:endParaRPr>
          </a:p>
        </p:txBody>
      </p:sp>
      <p:sp>
        <p:nvSpPr>
          <p:cNvPr id="14" name="object 14"/>
          <p:cNvSpPr txBox="1"/>
          <p:nvPr/>
        </p:nvSpPr>
        <p:spPr>
          <a:xfrm>
            <a:off x="3435299" y="4451756"/>
            <a:ext cx="2069941" cy="1650365"/>
          </a:xfrm>
          <a:prstGeom prst="rect">
            <a:avLst/>
          </a:prstGeom>
        </p:spPr>
        <p:txBody>
          <a:bodyPr vert="horz" wrap="square" lIns="0" tIns="0" rIns="0" bIns="0" rtlCol="0">
            <a:spAutoFit/>
          </a:bodyPr>
          <a:lstStyle/>
          <a:p>
            <a:pPr marL="0" marR="0">
              <a:lnSpc>
                <a:spcPts val="3100"/>
              </a:lnSpc>
              <a:spcBef>
                <a:spcPts val="0"/>
              </a:spcBef>
              <a:spcAft>
                <a:spcPts val="0"/>
              </a:spcAft>
            </a:pPr>
            <a:r>
              <a:rPr sz="1400" dirty="0">
                <a:solidFill>
                  <a:srgbClr val="000000"/>
                </a:solidFill>
                <a:latin typeface="QIVPNN+TimesNewRomanPSMT" panose="02000500000000000000"/>
                <a:cs typeface="QIVPNN+TimesNewRomanPSMT" panose="02000500000000000000"/>
              </a:rPr>
              <a:t>Hati</a:t>
            </a:r>
            <a:r>
              <a:rPr sz="1400" spc="-15" dirty="0">
                <a:solidFill>
                  <a:srgbClr val="000000"/>
                </a:solidFill>
                <a:latin typeface="QIVPNN+TimesNewRomanPSMT" panose="02000500000000000000"/>
                <a:cs typeface="QIVPNN+TimesNewRomanPSMT" panose="02000500000000000000"/>
              </a:rPr>
              <a:t> </a:t>
            </a:r>
            <a:r>
              <a:rPr sz="1400" dirty="0">
                <a:solidFill>
                  <a:srgbClr val="000000"/>
                </a:solidFill>
                <a:latin typeface="QIVPNN+TimesNewRomanPSMT" panose="02000500000000000000"/>
                <a:cs typeface="QIVPNN+TimesNewRomanPSMT" panose="02000500000000000000"/>
              </a:rPr>
              <a:t>hati</a:t>
            </a:r>
            <a:r>
              <a:rPr sz="1400" spc="-34" dirty="0">
                <a:solidFill>
                  <a:srgbClr val="000000"/>
                </a:solidFill>
                <a:latin typeface="QIVPNN+TimesNewRomanPSMT" panose="02000500000000000000"/>
                <a:cs typeface="QIVPNN+TimesNewRomanPSMT" panose="02000500000000000000"/>
              </a:rPr>
              <a:t> </a:t>
            </a:r>
            <a:r>
              <a:rPr sz="1400" dirty="0">
                <a:solidFill>
                  <a:srgbClr val="000000"/>
                </a:solidFill>
                <a:latin typeface="QIVPNN+TimesNewRomanPSMT" panose="02000500000000000000"/>
                <a:cs typeface="QIVPNN+TimesNewRomanPSMT" panose="02000500000000000000"/>
              </a:rPr>
              <a:t>bila</a:t>
            </a:r>
            <a:r>
              <a:rPr sz="1400" spc="-30" dirty="0">
                <a:solidFill>
                  <a:srgbClr val="000000"/>
                </a:solidFill>
                <a:latin typeface="QIVPNN+TimesNewRomanPSMT" panose="02000500000000000000"/>
                <a:cs typeface="QIVPNN+TimesNewRomanPSMT" panose="02000500000000000000"/>
              </a:rPr>
              <a:t> </a:t>
            </a:r>
            <a:r>
              <a:rPr sz="1400" spc="-10" dirty="0">
                <a:solidFill>
                  <a:srgbClr val="000000"/>
                </a:solidFill>
                <a:latin typeface="QIVPNN+TimesNewRomanPSMT" panose="02000500000000000000"/>
                <a:cs typeface="QIVPNN+TimesNewRomanPSMT" panose="02000500000000000000"/>
              </a:rPr>
              <a:t>mengencerkan</a:t>
            </a:r>
            <a:endParaRPr sz="1400" spc="-10" dirty="0">
              <a:solidFill>
                <a:srgbClr val="000000"/>
              </a:solidFill>
              <a:latin typeface="QIVPNN+TimesNewRomanPSMT" panose="02000500000000000000"/>
              <a:cs typeface="QIVPNN+TimesNewRomanPSMT" panose="02000500000000000000"/>
            </a:endParaRPr>
          </a:p>
          <a:p>
            <a:pPr marL="0" marR="0">
              <a:lnSpc>
                <a:spcPts val="3100"/>
              </a:lnSpc>
              <a:spcBef>
                <a:spcPts val="260"/>
              </a:spcBef>
              <a:spcAft>
                <a:spcPts val="0"/>
              </a:spcAft>
            </a:pPr>
            <a:r>
              <a:rPr sz="1400" spc="-11" dirty="0">
                <a:solidFill>
                  <a:srgbClr val="000000"/>
                </a:solidFill>
                <a:latin typeface="QIVPNN+TimesNewRomanPSMT" panose="02000500000000000000"/>
                <a:cs typeface="QIVPNN+TimesNewRomanPSMT" panose="02000500000000000000"/>
              </a:rPr>
              <a:t>asam</a:t>
            </a:r>
            <a:r>
              <a:rPr sz="1400" spc="-18" dirty="0">
                <a:solidFill>
                  <a:srgbClr val="000000"/>
                </a:solidFill>
                <a:latin typeface="QIVPNN+TimesNewRomanPSMT" panose="02000500000000000000"/>
                <a:cs typeface="QIVPNN+TimesNewRomanPSMT" panose="02000500000000000000"/>
              </a:rPr>
              <a:t> </a:t>
            </a:r>
            <a:r>
              <a:rPr sz="1400" dirty="0">
                <a:solidFill>
                  <a:srgbClr val="000000"/>
                </a:solidFill>
                <a:latin typeface="QIVPNN+TimesNewRomanPSMT" panose="02000500000000000000"/>
                <a:cs typeface="QIVPNN+TimesNewRomanPSMT" panose="02000500000000000000"/>
              </a:rPr>
              <a:t>sulfat pekat,</a:t>
            </a:r>
            <a:r>
              <a:rPr sz="1400" spc="-10" dirty="0">
                <a:solidFill>
                  <a:srgbClr val="000000"/>
                </a:solidFill>
                <a:latin typeface="QIVPNN+TimesNewRomanPSMT" panose="02000500000000000000"/>
                <a:cs typeface="QIVPNN+TimesNewRomanPSMT" panose="02000500000000000000"/>
              </a:rPr>
              <a:t> </a:t>
            </a:r>
            <a:r>
              <a:rPr sz="1400" spc="-11" dirty="0">
                <a:solidFill>
                  <a:srgbClr val="000000"/>
                </a:solidFill>
                <a:latin typeface="QIVPNN+TimesNewRomanPSMT" panose="02000500000000000000"/>
                <a:cs typeface="QIVPNN+TimesNewRomanPSMT" panose="02000500000000000000"/>
              </a:rPr>
              <a:t>asam</a:t>
            </a:r>
            <a:endParaRPr sz="1400" spc="-11" dirty="0">
              <a:solidFill>
                <a:srgbClr val="000000"/>
              </a:solidFill>
              <a:latin typeface="QIVPNN+TimesNewRomanPSMT" panose="02000500000000000000"/>
              <a:cs typeface="QIVPNN+TimesNewRomanPSMT" panose="02000500000000000000"/>
            </a:endParaRPr>
          </a:p>
          <a:p>
            <a:pPr marL="0" marR="0">
              <a:lnSpc>
                <a:spcPts val="3100"/>
              </a:lnSpc>
              <a:spcBef>
                <a:spcPts val="210"/>
              </a:spcBef>
              <a:spcAft>
                <a:spcPts val="0"/>
              </a:spcAft>
            </a:pPr>
            <a:r>
              <a:rPr sz="1400" dirty="0">
                <a:solidFill>
                  <a:srgbClr val="000000"/>
                </a:solidFill>
                <a:latin typeface="QIVPNN+TimesNewRomanPSMT" panose="02000500000000000000"/>
                <a:cs typeface="QIVPNN+TimesNewRomanPSMT" panose="02000500000000000000"/>
              </a:rPr>
              <a:t>sulfatlah</a:t>
            </a:r>
            <a:r>
              <a:rPr sz="1400" spc="-12" dirty="0">
                <a:solidFill>
                  <a:srgbClr val="000000"/>
                </a:solidFill>
                <a:latin typeface="QIVPNN+TimesNewRomanPSMT" panose="02000500000000000000"/>
                <a:cs typeface="QIVPNN+TimesNewRomanPSMT" panose="02000500000000000000"/>
              </a:rPr>
              <a:t> </a:t>
            </a:r>
            <a:r>
              <a:rPr sz="1400" dirty="0">
                <a:solidFill>
                  <a:srgbClr val="000000"/>
                </a:solidFill>
                <a:latin typeface="QIVPNN+TimesNewRomanPSMT" panose="02000500000000000000"/>
                <a:cs typeface="QIVPNN+TimesNewRomanPSMT" panose="02000500000000000000"/>
              </a:rPr>
              <a:t>yang dituang</a:t>
            </a:r>
            <a:endParaRPr sz="1400" dirty="0">
              <a:solidFill>
                <a:srgbClr val="000000"/>
              </a:solidFill>
              <a:latin typeface="QIVPNN+TimesNewRomanPSMT" panose="02000500000000000000"/>
              <a:cs typeface="QIVPNN+TimesNewRomanPSMT" panose="0200050000000000000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857250"/>
            <a:ext cx="9144000" cy="138430"/>
          </a:xfrm>
          <a:prstGeom prst="rect">
            <a:avLst/>
          </a:prstGeom>
          <a:blipFill>
            <a:blip r:embed="rId1" cstate="print"/>
            <a:stretch>
              <a:fillRect/>
            </a:stretch>
          </a:blipFill>
        </p:spPr>
        <p:txBody>
          <a:bodyPr wrap="square" lIns="0" tIns="0" rIns="0" bIns="0" rtlCol="0">
            <a:spAutoFit/>
          </a:bodyPr>
          <a:lstStyle/>
          <a:p>
            <a:endParaRPr sz="900"/>
          </a:p>
        </p:txBody>
      </p:sp>
      <p:sp>
        <p:nvSpPr>
          <p:cNvPr id="3" name="object 3"/>
          <p:cNvSpPr txBox="1"/>
          <p:nvPr/>
        </p:nvSpPr>
        <p:spPr>
          <a:xfrm>
            <a:off x="2632138" y="1043448"/>
            <a:ext cx="3941401" cy="1874520"/>
          </a:xfrm>
          <a:prstGeom prst="rect">
            <a:avLst/>
          </a:prstGeom>
        </p:spPr>
        <p:txBody>
          <a:bodyPr vert="horz" wrap="square" lIns="0" tIns="0" rIns="0" bIns="0" rtlCol="0">
            <a:spAutoFit/>
          </a:bodyPr>
          <a:lstStyle/>
          <a:p>
            <a:pPr marL="0" marR="0">
              <a:lnSpc>
                <a:spcPts val="7310"/>
              </a:lnSpc>
              <a:spcBef>
                <a:spcPts val="0"/>
              </a:spcBef>
              <a:spcAft>
                <a:spcPts val="0"/>
              </a:spcAft>
            </a:pPr>
            <a:r>
              <a:rPr sz="3300" b="1" spc="-11" dirty="0">
                <a:solidFill>
                  <a:srgbClr val="0083B3"/>
                </a:solidFill>
                <a:latin typeface="THOGRU+TimesNewRomanPS-BoldMT" panose="02000500000000000000"/>
                <a:cs typeface="THOGRU+TimesNewRomanPS-BoldMT" panose="02000500000000000000"/>
              </a:rPr>
              <a:t>Pembuangan</a:t>
            </a:r>
            <a:r>
              <a:rPr sz="3300" b="1" spc="-18" dirty="0">
                <a:solidFill>
                  <a:srgbClr val="0083B3"/>
                </a:solidFill>
                <a:latin typeface="THOGRU+TimesNewRomanPS-BoldMT" panose="02000500000000000000"/>
                <a:cs typeface="THOGRU+TimesNewRomanPS-BoldMT" panose="02000500000000000000"/>
              </a:rPr>
              <a:t> </a:t>
            </a:r>
            <a:r>
              <a:rPr sz="3300" b="1" spc="-12" dirty="0">
                <a:solidFill>
                  <a:srgbClr val="0083B3"/>
                </a:solidFill>
                <a:latin typeface="THOGRU+TimesNewRomanPS-BoldMT" panose="02000500000000000000"/>
                <a:cs typeface="THOGRU+TimesNewRomanPS-BoldMT" panose="02000500000000000000"/>
              </a:rPr>
              <a:t>Limbah</a:t>
            </a:r>
            <a:endParaRPr sz="3300" b="1" spc="-12" dirty="0">
              <a:solidFill>
                <a:srgbClr val="0083B3"/>
              </a:solidFill>
              <a:latin typeface="THOGRU+TimesNewRomanPS-BoldMT" panose="02000500000000000000"/>
              <a:cs typeface="THOGRU+TimesNewRomanPS-BoldMT" panose="02000500000000000000"/>
            </a:endParaRPr>
          </a:p>
        </p:txBody>
      </p:sp>
      <p:sp>
        <p:nvSpPr>
          <p:cNvPr id="4" name="object 4"/>
          <p:cNvSpPr txBox="1"/>
          <p:nvPr/>
        </p:nvSpPr>
        <p:spPr>
          <a:xfrm>
            <a:off x="1595240" y="2094738"/>
            <a:ext cx="266700" cy="852170"/>
          </a:xfrm>
          <a:prstGeom prst="rect">
            <a:avLst/>
          </a:prstGeom>
        </p:spPr>
        <p:txBody>
          <a:bodyPr vert="horz" wrap="square" lIns="0" tIns="0" rIns="0" bIns="0" rtlCol="0">
            <a:spAutoFit/>
          </a:bodyPr>
          <a:lstStyle/>
          <a:p>
            <a:pPr marL="0" marR="0">
              <a:lnSpc>
                <a:spcPts val="6645"/>
              </a:lnSpc>
              <a:spcBef>
                <a:spcPts val="0"/>
              </a:spcBef>
              <a:spcAft>
                <a:spcPts val="0"/>
              </a:spcAft>
            </a:pPr>
            <a:r>
              <a:rPr sz="3000" dirty="0">
                <a:solidFill>
                  <a:srgbClr val="515151"/>
                </a:solidFill>
                <a:latin typeface="QIVPNN+TimesNewRomanPSMT" panose="02000500000000000000"/>
                <a:cs typeface="QIVPNN+TimesNewRomanPSMT" panose="02000500000000000000"/>
              </a:rPr>
              <a:t>1</a:t>
            </a:r>
            <a:endParaRPr sz="3000" dirty="0">
              <a:solidFill>
                <a:srgbClr val="515151"/>
              </a:solidFill>
              <a:latin typeface="QIVPNN+TimesNewRomanPSMT" panose="02000500000000000000"/>
              <a:cs typeface="QIVPNN+TimesNewRomanPSMT" panose="02000500000000000000"/>
            </a:endParaRPr>
          </a:p>
        </p:txBody>
      </p:sp>
      <p:sp>
        <p:nvSpPr>
          <p:cNvPr id="5" name="object 5"/>
          <p:cNvSpPr txBox="1"/>
          <p:nvPr/>
        </p:nvSpPr>
        <p:spPr>
          <a:xfrm>
            <a:off x="4476858" y="2094738"/>
            <a:ext cx="266700" cy="852170"/>
          </a:xfrm>
          <a:prstGeom prst="rect">
            <a:avLst/>
          </a:prstGeom>
        </p:spPr>
        <p:txBody>
          <a:bodyPr vert="horz" wrap="square" lIns="0" tIns="0" rIns="0" bIns="0" rtlCol="0">
            <a:spAutoFit/>
          </a:bodyPr>
          <a:lstStyle/>
          <a:p>
            <a:pPr marL="0" marR="0">
              <a:lnSpc>
                <a:spcPts val="6645"/>
              </a:lnSpc>
              <a:spcBef>
                <a:spcPts val="0"/>
              </a:spcBef>
              <a:spcAft>
                <a:spcPts val="0"/>
              </a:spcAft>
            </a:pPr>
            <a:r>
              <a:rPr sz="3000" dirty="0">
                <a:solidFill>
                  <a:srgbClr val="515151"/>
                </a:solidFill>
                <a:latin typeface="QIVPNN+TimesNewRomanPSMT" panose="02000500000000000000"/>
                <a:cs typeface="QIVPNN+TimesNewRomanPSMT" panose="02000500000000000000"/>
              </a:rPr>
              <a:t>2</a:t>
            </a:r>
            <a:endParaRPr sz="3000" dirty="0">
              <a:solidFill>
                <a:srgbClr val="515151"/>
              </a:solidFill>
              <a:latin typeface="QIVPNN+TimesNewRomanPSMT" panose="02000500000000000000"/>
              <a:cs typeface="QIVPNN+TimesNewRomanPSMT" panose="02000500000000000000"/>
            </a:endParaRPr>
          </a:p>
        </p:txBody>
      </p:sp>
      <p:sp>
        <p:nvSpPr>
          <p:cNvPr id="6" name="object 6"/>
          <p:cNvSpPr txBox="1"/>
          <p:nvPr/>
        </p:nvSpPr>
        <p:spPr>
          <a:xfrm>
            <a:off x="7355960" y="2094738"/>
            <a:ext cx="266700" cy="852170"/>
          </a:xfrm>
          <a:prstGeom prst="rect">
            <a:avLst/>
          </a:prstGeom>
        </p:spPr>
        <p:txBody>
          <a:bodyPr vert="horz" wrap="square" lIns="0" tIns="0" rIns="0" bIns="0" rtlCol="0">
            <a:spAutoFit/>
          </a:bodyPr>
          <a:lstStyle/>
          <a:p>
            <a:pPr marL="0" marR="0">
              <a:lnSpc>
                <a:spcPts val="6645"/>
              </a:lnSpc>
              <a:spcBef>
                <a:spcPts val="0"/>
              </a:spcBef>
              <a:spcAft>
                <a:spcPts val="0"/>
              </a:spcAft>
            </a:pPr>
            <a:r>
              <a:rPr sz="3000" dirty="0">
                <a:solidFill>
                  <a:srgbClr val="515151"/>
                </a:solidFill>
                <a:latin typeface="QIVPNN+TimesNewRomanPSMT" panose="02000500000000000000"/>
                <a:cs typeface="QIVPNN+TimesNewRomanPSMT" panose="02000500000000000000"/>
              </a:rPr>
              <a:t>3</a:t>
            </a:r>
            <a:endParaRPr sz="3000" dirty="0">
              <a:solidFill>
                <a:srgbClr val="515151"/>
              </a:solidFill>
              <a:latin typeface="QIVPNN+TimesNewRomanPSMT" panose="02000500000000000000"/>
              <a:cs typeface="QIVPNN+TimesNewRomanPSMT" panose="02000500000000000000"/>
            </a:endParaRPr>
          </a:p>
        </p:txBody>
      </p:sp>
      <p:sp>
        <p:nvSpPr>
          <p:cNvPr id="7" name="object 7"/>
          <p:cNvSpPr txBox="1"/>
          <p:nvPr/>
        </p:nvSpPr>
        <p:spPr>
          <a:xfrm>
            <a:off x="553682" y="2613000"/>
            <a:ext cx="2325842" cy="2080895"/>
          </a:xfrm>
          <a:prstGeom prst="rect">
            <a:avLst/>
          </a:prstGeom>
        </p:spPr>
        <p:txBody>
          <a:bodyPr vert="horz" wrap="square" lIns="0" tIns="0" rIns="0" bIns="0" rtlCol="0">
            <a:spAutoFit/>
          </a:bodyPr>
          <a:lstStyle/>
          <a:p>
            <a:pPr marL="0" marR="0">
              <a:lnSpc>
                <a:spcPts val="3100"/>
              </a:lnSpc>
              <a:spcBef>
                <a:spcPts val="0"/>
              </a:spcBef>
              <a:spcAft>
                <a:spcPts val="0"/>
              </a:spcAft>
            </a:pPr>
            <a:r>
              <a:rPr sz="1400" spc="-11" dirty="0">
                <a:solidFill>
                  <a:srgbClr val="000000"/>
                </a:solidFill>
                <a:latin typeface="QIVPNN+TimesNewRomanPSMT" panose="02000500000000000000"/>
                <a:cs typeface="QIVPNN+TimesNewRomanPSMT" panose="02000500000000000000"/>
              </a:rPr>
              <a:t>Limbah</a:t>
            </a:r>
            <a:r>
              <a:rPr sz="1400" spc="21" dirty="0">
                <a:solidFill>
                  <a:srgbClr val="000000"/>
                </a:solidFill>
                <a:latin typeface="QIVPNN+TimesNewRomanPSMT" panose="02000500000000000000"/>
                <a:cs typeface="QIVPNN+TimesNewRomanPSMT" panose="02000500000000000000"/>
              </a:rPr>
              <a:t> </a:t>
            </a:r>
            <a:r>
              <a:rPr sz="1400" dirty="0">
                <a:solidFill>
                  <a:srgbClr val="000000"/>
                </a:solidFill>
                <a:latin typeface="QIVPNN+TimesNewRomanPSMT" panose="02000500000000000000"/>
                <a:cs typeface="QIVPNN+TimesNewRomanPSMT" panose="02000500000000000000"/>
              </a:rPr>
              <a:t>bahan</a:t>
            </a:r>
            <a:r>
              <a:rPr sz="1400" spc="20" dirty="0">
                <a:solidFill>
                  <a:srgbClr val="000000"/>
                </a:solidFill>
                <a:latin typeface="QIVPNN+TimesNewRomanPSMT" panose="02000500000000000000"/>
                <a:cs typeface="QIVPNN+TimesNewRomanPSMT" panose="02000500000000000000"/>
              </a:rPr>
              <a:t> </a:t>
            </a:r>
            <a:r>
              <a:rPr sz="1400" dirty="0">
                <a:solidFill>
                  <a:srgbClr val="000000"/>
                </a:solidFill>
                <a:latin typeface="QIVPNN+TimesNewRomanPSMT" panose="02000500000000000000"/>
                <a:cs typeface="QIVPNN+TimesNewRomanPSMT" panose="02000500000000000000"/>
              </a:rPr>
              <a:t>kimia tidak</a:t>
            </a:r>
            <a:endParaRPr sz="1400" dirty="0">
              <a:solidFill>
                <a:srgbClr val="000000"/>
              </a:solidFill>
              <a:latin typeface="QIVPNN+TimesNewRomanPSMT" panose="02000500000000000000"/>
              <a:cs typeface="QIVPNN+TimesNewRomanPSMT" panose="02000500000000000000"/>
            </a:endParaRPr>
          </a:p>
          <a:p>
            <a:pPr marL="0" marR="0">
              <a:lnSpc>
                <a:spcPts val="3100"/>
              </a:lnSpc>
              <a:spcBef>
                <a:spcPts val="260"/>
              </a:spcBef>
              <a:spcAft>
                <a:spcPts val="0"/>
              </a:spcAft>
            </a:pPr>
            <a:r>
              <a:rPr sz="1400" dirty="0">
                <a:solidFill>
                  <a:srgbClr val="000000"/>
                </a:solidFill>
                <a:latin typeface="QIVPNN+TimesNewRomanPSMT" panose="02000500000000000000"/>
                <a:cs typeface="QIVPNN+TimesNewRomanPSMT" panose="02000500000000000000"/>
              </a:rPr>
              <a:t>boleh dibuang langsung ke</a:t>
            </a:r>
            <a:endParaRPr sz="1400" dirty="0">
              <a:solidFill>
                <a:srgbClr val="000000"/>
              </a:solidFill>
              <a:latin typeface="QIVPNN+TimesNewRomanPSMT" panose="02000500000000000000"/>
              <a:cs typeface="QIVPNN+TimesNewRomanPSMT" panose="02000500000000000000"/>
            </a:endParaRPr>
          </a:p>
          <a:p>
            <a:pPr marL="0" marR="0">
              <a:lnSpc>
                <a:spcPts val="3100"/>
              </a:lnSpc>
              <a:spcBef>
                <a:spcPts val="210"/>
              </a:spcBef>
              <a:spcAft>
                <a:spcPts val="0"/>
              </a:spcAft>
            </a:pPr>
            <a:r>
              <a:rPr sz="1400" dirty="0">
                <a:solidFill>
                  <a:srgbClr val="000000"/>
                </a:solidFill>
                <a:latin typeface="QIVPNN+TimesNewRomanPSMT" panose="02000500000000000000"/>
                <a:cs typeface="QIVPNN+TimesNewRomanPSMT" panose="02000500000000000000"/>
              </a:rPr>
              <a:t>lingkungan</a:t>
            </a:r>
            <a:r>
              <a:rPr sz="1400" spc="-28" dirty="0">
                <a:solidFill>
                  <a:srgbClr val="000000"/>
                </a:solidFill>
                <a:latin typeface="QIVPNN+TimesNewRomanPSMT" panose="02000500000000000000"/>
                <a:cs typeface="QIVPNN+TimesNewRomanPSMT" panose="02000500000000000000"/>
              </a:rPr>
              <a:t> </a:t>
            </a:r>
            <a:r>
              <a:rPr sz="1400" dirty="0">
                <a:solidFill>
                  <a:srgbClr val="000000"/>
                </a:solidFill>
                <a:latin typeface="QIVPNN+TimesNewRomanPSMT" panose="02000500000000000000"/>
                <a:cs typeface="QIVPNN+TimesNewRomanPSMT" panose="02000500000000000000"/>
              </a:rPr>
              <a:t>.Buang</a:t>
            </a:r>
            <a:r>
              <a:rPr sz="1400" spc="-28" dirty="0">
                <a:solidFill>
                  <a:srgbClr val="000000"/>
                </a:solidFill>
                <a:latin typeface="QIVPNN+TimesNewRomanPSMT" panose="02000500000000000000"/>
                <a:cs typeface="QIVPNN+TimesNewRomanPSMT" panose="02000500000000000000"/>
              </a:rPr>
              <a:t> </a:t>
            </a:r>
            <a:r>
              <a:rPr sz="1400" dirty="0">
                <a:solidFill>
                  <a:srgbClr val="000000"/>
                </a:solidFill>
                <a:latin typeface="QIVPNN+TimesNewRomanPSMT" panose="02000500000000000000"/>
                <a:cs typeface="QIVPNN+TimesNewRomanPSMT" panose="02000500000000000000"/>
              </a:rPr>
              <a:t>pada</a:t>
            </a:r>
            <a:r>
              <a:rPr sz="1400" spc="-46" dirty="0">
                <a:solidFill>
                  <a:srgbClr val="000000"/>
                </a:solidFill>
                <a:latin typeface="QIVPNN+TimesNewRomanPSMT" panose="02000500000000000000"/>
                <a:cs typeface="QIVPNN+TimesNewRomanPSMT" panose="02000500000000000000"/>
              </a:rPr>
              <a:t> </a:t>
            </a:r>
            <a:r>
              <a:rPr sz="1400" dirty="0">
                <a:solidFill>
                  <a:srgbClr val="000000"/>
                </a:solidFill>
                <a:latin typeface="QIVPNN+TimesNewRomanPSMT" panose="02000500000000000000"/>
                <a:cs typeface="QIVPNN+TimesNewRomanPSMT" panose="02000500000000000000"/>
              </a:rPr>
              <a:t>tempat</a:t>
            </a:r>
            <a:endParaRPr sz="1400" dirty="0">
              <a:solidFill>
                <a:srgbClr val="000000"/>
              </a:solidFill>
              <a:latin typeface="QIVPNN+TimesNewRomanPSMT" panose="02000500000000000000"/>
              <a:cs typeface="QIVPNN+TimesNewRomanPSMT" panose="02000500000000000000"/>
            </a:endParaRPr>
          </a:p>
          <a:p>
            <a:pPr marL="0" marR="0">
              <a:lnSpc>
                <a:spcPts val="3100"/>
              </a:lnSpc>
              <a:spcBef>
                <a:spcPts val="260"/>
              </a:spcBef>
              <a:spcAft>
                <a:spcPts val="0"/>
              </a:spcAft>
            </a:pPr>
            <a:r>
              <a:rPr sz="1400" dirty="0">
                <a:solidFill>
                  <a:srgbClr val="000000"/>
                </a:solidFill>
                <a:latin typeface="QIVPNN+TimesNewRomanPSMT" panose="02000500000000000000"/>
                <a:cs typeface="QIVPNN+TimesNewRomanPSMT" panose="02000500000000000000"/>
              </a:rPr>
              <a:t>yang disediakan</a:t>
            </a:r>
            <a:endParaRPr sz="1400" dirty="0">
              <a:solidFill>
                <a:srgbClr val="000000"/>
              </a:solidFill>
              <a:latin typeface="QIVPNN+TimesNewRomanPSMT" panose="02000500000000000000"/>
              <a:cs typeface="QIVPNN+TimesNewRomanPSMT" panose="02000500000000000000"/>
            </a:endParaRPr>
          </a:p>
        </p:txBody>
      </p:sp>
      <p:sp>
        <p:nvSpPr>
          <p:cNvPr id="8" name="object 8"/>
          <p:cNvSpPr txBox="1"/>
          <p:nvPr/>
        </p:nvSpPr>
        <p:spPr>
          <a:xfrm>
            <a:off x="3435299" y="2613000"/>
            <a:ext cx="2334001" cy="2047875"/>
          </a:xfrm>
          <a:prstGeom prst="rect">
            <a:avLst/>
          </a:prstGeom>
        </p:spPr>
        <p:txBody>
          <a:bodyPr vert="horz" wrap="square" lIns="0" tIns="0" rIns="0" bIns="0" rtlCol="0">
            <a:spAutoFit/>
          </a:bodyPr>
          <a:lstStyle/>
          <a:p>
            <a:pPr marL="0" marR="0">
              <a:lnSpc>
                <a:spcPts val="3100"/>
              </a:lnSpc>
              <a:spcBef>
                <a:spcPts val="0"/>
              </a:spcBef>
              <a:spcAft>
                <a:spcPts val="0"/>
              </a:spcAft>
            </a:pPr>
            <a:r>
              <a:rPr sz="1400" dirty="0">
                <a:solidFill>
                  <a:srgbClr val="000000"/>
                </a:solidFill>
                <a:latin typeface="QIVPNN+TimesNewRomanPSMT" panose="02000500000000000000"/>
                <a:cs typeface="QIVPNN+TimesNewRomanPSMT" panose="02000500000000000000"/>
              </a:rPr>
              <a:t>Limbah </a:t>
            </a:r>
            <a:r>
              <a:rPr sz="1400" spc="-10" dirty="0">
                <a:solidFill>
                  <a:srgbClr val="000000"/>
                </a:solidFill>
                <a:latin typeface="QIVPNN+TimesNewRomanPSMT" panose="02000500000000000000"/>
                <a:cs typeface="QIVPNN+TimesNewRomanPSMT" panose="02000500000000000000"/>
              </a:rPr>
              <a:t>organik</a:t>
            </a:r>
            <a:r>
              <a:rPr sz="1400" spc="-57" dirty="0">
                <a:solidFill>
                  <a:srgbClr val="000000"/>
                </a:solidFill>
                <a:latin typeface="QIVPNN+TimesNewRomanPSMT" panose="02000500000000000000"/>
                <a:cs typeface="QIVPNN+TimesNewRomanPSMT" panose="02000500000000000000"/>
              </a:rPr>
              <a:t> </a:t>
            </a:r>
            <a:r>
              <a:rPr sz="1400" dirty="0">
                <a:solidFill>
                  <a:srgbClr val="000000"/>
                </a:solidFill>
                <a:latin typeface="QIVPNN+TimesNewRomanPSMT" panose="02000500000000000000"/>
                <a:cs typeface="QIVPNN+TimesNewRomanPSMT" panose="02000500000000000000"/>
              </a:rPr>
              <a:t>dibuang pada</a:t>
            </a:r>
            <a:endParaRPr sz="1400" dirty="0">
              <a:solidFill>
                <a:srgbClr val="000000"/>
              </a:solidFill>
              <a:latin typeface="QIVPNN+TimesNewRomanPSMT" panose="02000500000000000000"/>
              <a:cs typeface="QIVPNN+TimesNewRomanPSMT" panose="02000500000000000000"/>
            </a:endParaRPr>
          </a:p>
          <a:p>
            <a:pPr marL="0" marR="0">
              <a:lnSpc>
                <a:spcPts val="3100"/>
              </a:lnSpc>
              <a:spcBef>
                <a:spcPts val="260"/>
              </a:spcBef>
              <a:spcAft>
                <a:spcPts val="0"/>
              </a:spcAft>
            </a:pPr>
            <a:r>
              <a:rPr sz="1400" dirty="0">
                <a:solidFill>
                  <a:srgbClr val="000000"/>
                </a:solidFill>
                <a:latin typeface="QIVPNN+TimesNewRomanPSMT" panose="02000500000000000000"/>
                <a:cs typeface="QIVPNN+TimesNewRomanPSMT" panose="02000500000000000000"/>
              </a:rPr>
              <a:t>tempat terpisah</a:t>
            </a:r>
            <a:r>
              <a:rPr sz="1400" spc="-15" dirty="0">
                <a:solidFill>
                  <a:srgbClr val="000000"/>
                </a:solidFill>
                <a:latin typeface="QIVPNN+TimesNewRomanPSMT" panose="02000500000000000000"/>
                <a:cs typeface="QIVPNN+TimesNewRomanPSMT" panose="02000500000000000000"/>
              </a:rPr>
              <a:t> </a:t>
            </a:r>
            <a:r>
              <a:rPr sz="1400" spc="-11" dirty="0">
                <a:solidFill>
                  <a:srgbClr val="000000"/>
                </a:solidFill>
                <a:latin typeface="QIVPNN+TimesNewRomanPSMT" panose="02000500000000000000"/>
                <a:cs typeface="QIVPNN+TimesNewRomanPSMT" panose="02000500000000000000"/>
              </a:rPr>
              <a:t>agar</a:t>
            </a:r>
            <a:r>
              <a:rPr sz="1400" dirty="0">
                <a:solidFill>
                  <a:srgbClr val="000000"/>
                </a:solidFill>
                <a:latin typeface="QIVPNN+TimesNewRomanPSMT" panose="02000500000000000000"/>
                <a:cs typeface="QIVPNN+TimesNewRomanPSMT" panose="02000500000000000000"/>
              </a:rPr>
              <a:t> bisa</a:t>
            </a:r>
            <a:r>
              <a:rPr sz="1400" spc="-11" dirty="0">
                <a:solidFill>
                  <a:srgbClr val="000000"/>
                </a:solidFill>
                <a:latin typeface="QIVPNN+TimesNewRomanPSMT" panose="02000500000000000000"/>
                <a:cs typeface="QIVPNN+TimesNewRomanPSMT" panose="02000500000000000000"/>
              </a:rPr>
              <a:t> </a:t>
            </a:r>
            <a:r>
              <a:rPr sz="1400" dirty="0">
                <a:solidFill>
                  <a:srgbClr val="000000"/>
                </a:solidFill>
                <a:latin typeface="QIVPNN+TimesNewRomanPSMT" panose="02000500000000000000"/>
                <a:cs typeface="QIVPNN+TimesNewRomanPSMT" panose="02000500000000000000"/>
              </a:rPr>
              <a:t>didaur</a:t>
            </a:r>
            <a:endParaRPr sz="1400" dirty="0">
              <a:solidFill>
                <a:srgbClr val="000000"/>
              </a:solidFill>
              <a:latin typeface="QIVPNN+TimesNewRomanPSMT" panose="02000500000000000000"/>
              <a:cs typeface="QIVPNN+TimesNewRomanPSMT" panose="02000500000000000000"/>
            </a:endParaRPr>
          </a:p>
          <a:p>
            <a:pPr marL="0" marR="0">
              <a:lnSpc>
                <a:spcPts val="3100"/>
              </a:lnSpc>
              <a:spcBef>
                <a:spcPts val="210"/>
              </a:spcBef>
              <a:spcAft>
                <a:spcPts val="0"/>
              </a:spcAft>
            </a:pPr>
            <a:r>
              <a:rPr sz="1400" dirty="0">
                <a:solidFill>
                  <a:srgbClr val="000000"/>
                </a:solidFill>
                <a:latin typeface="QIVPNN+TimesNewRomanPSMT" panose="02000500000000000000"/>
                <a:cs typeface="QIVPNN+TimesNewRomanPSMT" panose="02000500000000000000"/>
              </a:rPr>
              <a:t>ulang.</a:t>
            </a:r>
            <a:endParaRPr sz="1400" dirty="0">
              <a:solidFill>
                <a:srgbClr val="000000"/>
              </a:solidFill>
              <a:latin typeface="QIVPNN+TimesNewRomanPSMT" panose="02000500000000000000"/>
              <a:cs typeface="QIVPNN+TimesNewRomanPSMT" panose="02000500000000000000"/>
            </a:endParaRPr>
          </a:p>
        </p:txBody>
      </p:sp>
      <p:sp>
        <p:nvSpPr>
          <p:cNvPr id="9" name="object 9"/>
          <p:cNvSpPr txBox="1"/>
          <p:nvPr/>
        </p:nvSpPr>
        <p:spPr>
          <a:xfrm>
            <a:off x="6314401" y="2613001"/>
            <a:ext cx="2331277" cy="1225550"/>
          </a:xfrm>
          <a:prstGeom prst="rect">
            <a:avLst/>
          </a:prstGeom>
        </p:spPr>
        <p:txBody>
          <a:bodyPr vert="horz" wrap="square" lIns="0" tIns="0" rIns="0" bIns="0" rtlCol="0">
            <a:spAutoFit/>
          </a:bodyPr>
          <a:lstStyle/>
          <a:p>
            <a:pPr marL="0" marR="0">
              <a:lnSpc>
                <a:spcPts val="3100"/>
              </a:lnSpc>
              <a:spcBef>
                <a:spcPts val="0"/>
              </a:spcBef>
              <a:spcAft>
                <a:spcPts val="0"/>
              </a:spcAft>
            </a:pPr>
            <a:r>
              <a:rPr sz="1400" spc="-11" dirty="0">
                <a:solidFill>
                  <a:srgbClr val="000000"/>
                </a:solidFill>
                <a:latin typeface="QIVPNN+TimesNewRomanPSMT" panose="02000500000000000000"/>
                <a:cs typeface="QIVPNN+TimesNewRomanPSMT" panose="02000500000000000000"/>
              </a:rPr>
              <a:t>Limbah</a:t>
            </a:r>
            <a:r>
              <a:rPr sz="1400" dirty="0">
                <a:solidFill>
                  <a:srgbClr val="000000"/>
                </a:solidFill>
                <a:latin typeface="QIVPNN+TimesNewRomanPSMT" panose="02000500000000000000"/>
                <a:cs typeface="QIVPNN+TimesNewRomanPSMT" panose="02000500000000000000"/>
              </a:rPr>
              <a:t> padat</a:t>
            </a:r>
            <a:r>
              <a:rPr sz="1400" spc="-12" dirty="0">
                <a:solidFill>
                  <a:srgbClr val="000000"/>
                </a:solidFill>
                <a:latin typeface="QIVPNN+TimesNewRomanPSMT" panose="02000500000000000000"/>
                <a:cs typeface="QIVPNN+TimesNewRomanPSMT" panose="02000500000000000000"/>
              </a:rPr>
              <a:t> </a:t>
            </a:r>
            <a:r>
              <a:rPr sz="1400" dirty="0">
                <a:solidFill>
                  <a:srgbClr val="000000"/>
                </a:solidFill>
                <a:latin typeface="QIVPNN+TimesNewRomanPSMT" panose="02000500000000000000"/>
                <a:cs typeface="QIVPNN+TimesNewRomanPSMT" panose="02000500000000000000"/>
              </a:rPr>
              <a:t>dibuang ditempat</a:t>
            </a:r>
            <a:endParaRPr sz="1400" dirty="0">
              <a:solidFill>
                <a:srgbClr val="000000"/>
              </a:solidFill>
              <a:latin typeface="QIVPNN+TimesNewRomanPSMT" panose="02000500000000000000"/>
              <a:cs typeface="QIVPNN+TimesNewRomanPSMT" panose="02000500000000000000"/>
            </a:endParaRPr>
          </a:p>
          <a:p>
            <a:pPr marL="0" marR="0">
              <a:lnSpc>
                <a:spcPts val="3100"/>
              </a:lnSpc>
              <a:spcBef>
                <a:spcPts val="260"/>
              </a:spcBef>
              <a:spcAft>
                <a:spcPts val="0"/>
              </a:spcAft>
            </a:pPr>
            <a:r>
              <a:rPr sz="1400" dirty="0">
                <a:solidFill>
                  <a:srgbClr val="000000"/>
                </a:solidFill>
                <a:latin typeface="QIVPNN+TimesNewRomanPSMT" panose="02000500000000000000"/>
                <a:cs typeface="QIVPNN+TimesNewRomanPSMT" panose="02000500000000000000"/>
              </a:rPr>
              <a:t>khusus.</a:t>
            </a:r>
            <a:endParaRPr sz="1400" dirty="0">
              <a:solidFill>
                <a:srgbClr val="000000"/>
              </a:solidFill>
              <a:latin typeface="QIVPNN+TimesNewRomanPSMT" panose="02000500000000000000"/>
              <a:cs typeface="QIVPNN+TimesNewRomanPSMT" panose="02000500000000000000"/>
            </a:endParaRPr>
          </a:p>
        </p:txBody>
      </p:sp>
      <p:sp>
        <p:nvSpPr>
          <p:cNvPr id="10" name="object 10"/>
          <p:cNvSpPr txBox="1"/>
          <p:nvPr/>
        </p:nvSpPr>
        <p:spPr>
          <a:xfrm>
            <a:off x="1595081" y="3931173"/>
            <a:ext cx="266700" cy="852170"/>
          </a:xfrm>
          <a:prstGeom prst="rect">
            <a:avLst/>
          </a:prstGeom>
        </p:spPr>
        <p:txBody>
          <a:bodyPr vert="horz" wrap="square" lIns="0" tIns="0" rIns="0" bIns="0" rtlCol="0">
            <a:spAutoFit/>
          </a:bodyPr>
          <a:lstStyle/>
          <a:p>
            <a:pPr marL="0" marR="0">
              <a:lnSpc>
                <a:spcPts val="6645"/>
              </a:lnSpc>
              <a:spcBef>
                <a:spcPts val="0"/>
              </a:spcBef>
              <a:spcAft>
                <a:spcPts val="0"/>
              </a:spcAft>
            </a:pPr>
            <a:r>
              <a:rPr sz="3000" dirty="0">
                <a:solidFill>
                  <a:srgbClr val="515151"/>
                </a:solidFill>
                <a:latin typeface="QIVPNN+TimesNewRomanPSMT" panose="02000500000000000000"/>
                <a:cs typeface="QIVPNN+TimesNewRomanPSMT" panose="02000500000000000000"/>
              </a:rPr>
              <a:t>4</a:t>
            </a:r>
            <a:endParaRPr sz="3000" dirty="0">
              <a:solidFill>
                <a:srgbClr val="515151"/>
              </a:solidFill>
              <a:latin typeface="QIVPNN+TimesNewRomanPSMT" panose="02000500000000000000"/>
              <a:cs typeface="QIVPNN+TimesNewRomanPSMT" panose="02000500000000000000"/>
            </a:endParaRPr>
          </a:p>
        </p:txBody>
      </p:sp>
      <p:sp>
        <p:nvSpPr>
          <p:cNvPr id="11" name="object 11"/>
          <p:cNvSpPr txBox="1"/>
          <p:nvPr/>
        </p:nvSpPr>
        <p:spPr>
          <a:xfrm>
            <a:off x="4476857" y="3931094"/>
            <a:ext cx="266700" cy="852170"/>
          </a:xfrm>
          <a:prstGeom prst="rect">
            <a:avLst/>
          </a:prstGeom>
        </p:spPr>
        <p:txBody>
          <a:bodyPr vert="horz" wrap="square" lIns="0" tIns="0" rIns="0" bIns="0" rtlCol="0">
            <a:spAutoFit/>
          </a:bodyPr>
          <a:lstStyle/>
          <a:p>
            <a:pPr marL="0" marR="0">
              <a:lnSpc>
                <a:spcPts val="6645"/>
              </a:lnSpc>
              <a:spcBef>
                <a:spcPts val="0"/>
              </a:spcBef>
              <a:spcAft>
                <a:spcPts val="0"/>
              </a:spcAft>
            </a:pPr>
            <a:r>
              <a:rPr sz="3000" dirty="0">
                <a:solidFill>
                  <a:srgbClr val="515151"/>
                </a:solidFill>
                <a:latin typeface="QIVPNN+TimesNewRomanPSMT" panose="02000500000000000000"/>
                <a:cs typeface="QIVPNN+TimesNewRomanPSMT" panose="02000500000000000000"/>
              </a:rPr>
              <a:t>5</a:t>
            </a:r>
            <a:endParaRPr sz="3000" dirty="0">
              <a:solidFill>
                <a:srgbClr val="515151"/>
              </a:solidFill>
              <a:latin typeface="QIVPNN+TimesNewRomanPSMT" panose="02000500000000000000"/>
              <a:cs typeface="QIVPNN+TimesNewRomanPSMT" panose="02000500000000000000"/>
            </a:endParaRPr>
          </a:p>
        </p:txBody>
      </p:sp>
      <p:sp>
        <p:nvSpPr>
          <p:cNvPr id="12" name="object 12"/>
          <p:cNvSpPr txBox="1"/>
          <p:nvPr/>
        </p:nvSpPr>
        <p:spPr>
          <a:xfrm>
            <a:off x="7355960" y="3931094"/>
            <a:ext cx="266700" cy="852170"/>
          </a:xfrm>
          <a:prstGeom prst="rect">
            <a:avLst/>
          </a:prstGeom>
        </p:spPr>
        <p:txBody>
          <a:bodyPr vert="horz" wrap="square" lIns="0" tIns="0" rIns="0" bIns="0" rtlCol="0">
            <a:spAutoFit/>
          </a:bodyPr>
          <a:lstStyle/>
          <a:p>
            <a:pPr marL="0" marR="0">
              <a:lnSpc>
                <a:spcPts val="6645"/>
              </a:lnSpc>
              <a:spcBef>
                <a:spcPts val="0"/>
              </a:spcBef>
              <a:spcAft>
                <a:spcPts val="0"/>
              </a:spcAft>
            </a:pPr>
            <a:r>
              <a:rPr sz="3000" dirty="0">
                <a:solidFill>
                  <a:srgbClr val="515151"/>
                </a:solidFill>
                <a:latin typeface="QIVPNN+TimesNewRomanPSMT" panose="02000500000000000000"/>
                <a:cs typeface="QIVPNN+TimesNewRomanPSMT" panose="02000500000000000000"/>
              </a:rPr>
              <a:t>6</a:t>
            </a:r>
            <a:endParaRPr sz="3000" dirty="0">
              <a:solidFill>
                <a:srgbClr val="515151"/>
              </a:solidFill>
              <a:latin typeface="QIVPNN+TimesNewRomanPSMT" panose="02000500000000000000"/>
              <a:cs typeface="QIVPNN+TimesNewRomanPSMT" panose="02000500000000000000"/>
            </a:endParaRPr>
          </a:p>
        </p:txBody>
      </p:sp>
      <p:sp>
        <p:nvSpPr>
          <p:cNvPr id="13" name="object 13"/>
          <p:cNvSpPr txBox="1"/>
          <p:nvPr/>
        </p:nvSpPr>
        <p:spPr>
          <a:xfrm>
            <a:off x="553681" y="4447543"/>
            <a:ext cx="2318143" cy="2120900"/>
          </a:xfrm>
          <a:prstGeom prst="rect">
            <a:avLst/>
          </a:prstGeom>
        </p:spPr>
        <p:txBody>
          <a:bodyPr vert="horz" wrap="square" lIns="0" tIns="0" rIns="0" bIns="0" rtlCol="0">
            <a:spAutoFit/>
          </a:bodyPr>
          <a:lstStyle/>
          <a:p>
            <a:pPr marL="0" marR="0">
              <a:lnSpc>
                <a:spcPts val="2655"/>
              </a:lnSpc>
              <a:spcBef>
                <a:spcPts val="0"/>
              </a:spcBef>
              <a:spcAft>
                <a:spcPts val="0"/>
              </a:spcAft>
            </a:pPr>
            <a:r>
              <a:rPr sz="1200" dirty="0">
                <a:solidFill>
                  <a:srgbClr val="000000"/>
                </a:solidFill>
                <a:latin typeface="QIVPNN+TimesNewRomanPSMT" panose="02000500000000000000"/>
                <a:cs typeface="QIVPNN+TimesNewRomanPSMT" panose="02000500000000000000"/>
              </a:rPr>
              <a:t>Limbah</a:t>
            </a:r>
            <a:r>
              <a:rPr sz="1200" spc="-25" dirty="0">
                <a:solidFill>
                  <a:srgbClr val="000000"/>
                </a:solidFill>
                <a:latin typeface="QIVPNN+TimesNewRomanPSMT" panose="02000500000000000000"/>
                <a:cs typeface="QIVPNN+TimesNewRomanPSMT" panose="02000500000000000000"/>
              </a:rPr>
              <a:t> </a:t>
            </a:r>
            <a:r>
              <a:rPr sz="1200" dirty="0">
                <a:solidFill>
                  <a:srgbClr val="000000"/>
                </a:solidFill>
                <a:latin typeface="QIVPNN+TimesNewRomanPSMT" panose="02000500000000000000"/>
                <a:cs typeface="QIVPNN+TimesNewRomanPSMT" panose="02000500000000000000"/>
              </a:rPr>
              <a:t>yang</a:t>
            </a:r>
            <a:r>
              <a:rPr sz="1200" spc="-20" dirty="0">
                <a:solidFill>
                  <a:srgbClr val="000000"/>
                </a:solidFill>
                <a:latin typeface="QIVPNN+TimesNewRomanPSMT" panose="02000500000000000000"/>
                <a:cs typeface="QIVPNN+TimesNewRomanPSMT" panose="02000500000000000000"/>
              </a:rPr>
              <a:t> </a:t>
            </a:r>
            <a:r>
              <a:rPr sz="1200" dirty="0">
                <a:solidFill>
                  <a:srgbClr val="000000"/>
                </a:solidFill>
                <a:latin typeface="QIVPNN+TimesNewRomanPSMT" panose="02000500000000000000"/>
                <a:cs typeface="QIVPNN+TimesNewRomanPSMT" panose="02000500000000000000"/>
              </a:rPr>
              <a:t>tidak</a:t>
            </a:r>
            <a:r>
              <a:rPr sz="1200" spc="-23" dirty="0">
                <a:solidFill>
                  <a:srgbClr val="000000"/>
                </a:solidFill>
                <a:latin typeface="QIVPNN+TimesNewRomanPSMT" panose="02000500000000000000"/>
                <a:cs typeface="QIVPNN+TimesNewRomanPSMT" panose="02000500000000000000"/>
              </a:rPr>
              <a:t> </a:t>
            </a:r>
            <a:r>
              <a:rPr sz="1200" dirty="0">
                <a:solidFill>
                  <a:srgbClr val="000000"/>
                </a:solidFill>
                <a:latin typeface="QIVPNN+TimesNewRomanPSMT" panose="02000500000000000000"/>
                <a:cs typeface="QIVPNN+TimesNewRomanPSMT" panose="02000500000000000000"/>
              </a:rPr>
              <a:t>berbahaya</a:t>
            </a:r>
            <a:r>
              <a:rPr sz="1200" spc="-18" dirty="0">
                <a:solidFill>
                  <a:srgbClr val="000000"/>
                </a:solidFill>
                <a:latin typeface="QIVPNN+TimesNewRomanPSMT" panose="02000500000000000000"/>
                <a:cs typeface="QIVPNN+TimesNewRomanPSMT" panose="02000500000000000000"/>
              </a:rPr>
              <a:t> </a:t>
            </a:r>
            <a:r>
              <a:rPr sz="1200" dirty="0">
                <a:solidFill>
                  <a:srgbClr val="000000"/>
                </a:solidFill>
                <a:latin typeface="QIVPNN+TimesNewRomanPSMT" panose="02000500000000000000"/>
                <a:cs typeface="QIVPNN+TimesNewRomanPSMT" panose="02000500000000000000"/>
              </a:rPr>
              <a:t>(Misal</a:t>
            </a:r>
            <a:endParaRPr sz="1200" dirty="0">
              <a:solidFill>
                <a:srgbClr val="000000"/>
              </a:solidFill>
              <a:latin typeface="QIVPNN+TimesNewRomanPSMT" panose="02000500000000000000"/>
              <a:cs typeface="QIVPNN+TimesNewRomanPSMT" panose="02000500000000000000"/>
            </a:endParaRPr>
          </a:p>
          <a:p>
            <a:pPr marL="0" marR="0">
              <a:lnSpc>
                <a:spcPts val="2655"/>
              </a:lnSpc>
              <a:spcBef>
                <a:spcPts val="170"/>
              </a:spcBef>
              <a:spcAft>
                <a:spcPts val="0"/>
              </a:spcAft>
            </a:pPr>
            <a:r>
              <a:rPr sz="1200" dirty="0">
                <a:solidFill>
                  <a:srgbClr val="000000"/>
                </a:solidFill>
                <a:latin typeface="QIVPNN+TimesNewRomanPSMT" panose="02000500000000000000"/>
                <a:cs typeface="QIVPNN+TimesNewRomanPSMT" panose="02000500000000000000"/>
              </a:rPr>
              <a:t>: </a:t>
            </a:r>
            <a:r>
              <a:rPr sz="1200" spc="-10" dirty="0">
                <a:solidFill>
                  <a:srgbClr val="000000"/>
                </a:solidFill>
                <a:latin typeface="QIVPNN+TimesNewRomanPSMT" panose="02000500000000000000"/>
                <a:cs typeface="QIVPNN+TimesNewRomanPSMT" panose="02000500000000000000"/>
              </a:rPr>
              <a:t>detergen)</a:t>
            </a:r>
            <a:r>
              <a:rPr sz="1200" spc="-55" dirty="0">
                <a:solidFill>
                  <a:srgbClr val="000000"/>
                </a:solidFill>
                <a:latin typeface="QIVPNN+TimesNewRomanPSMT" panose="02000500000000000000"/>
                <a:cs typeface="QIVPNN+TimesNewRomanPSMT" panose="02000500000000000000"/>
              </a:rPr>
              <a:t> </a:t>
            </a:r>
            <a:r>
              <a:rPr sz="1200" dirty="0">
                <a:solidFill>
                  <a:srgbClr val="000000"/>
                </a:solidFill>
                <a:latin typeface="QIVPNN+TimesNewRomanPSMT" panose="02000500000000000000"/>
                <a:cs typeface="QIVPNN+TimesNewRomanPSMT" panose="02000500000000000000"/>
              </a:rPr>
              <a:t>boleh langsung</a:t>
            </a:r>
            <a:endParaRPr sz="1200" dirty="0">
              <a:solidFill>
                <a:srgbClr val="000000"/>
              </a:solidFill>
              <a:latin typeface="QIVPNN+TimesNewRomanPSMT" panose="02000500000000000000"/>
              <a:cs typeface="QIVPNN+TimesNewRomanPSMT" panose="02000500000000000000"/>
            </a:endParaRPr>
          </a:p>
          <a:p>
            <a:pPr marL="0" marR="0">
              <a:lnSpc>
                <a:spcPts val="2655"/>
              </a:lnSpc>
              <a:spcBef>
                <a:spcPts val="220"/>
              </a:spcBef>
              <a:spcAft>
                <a:spcPts val="0"/>
              </a:spcAft>
            </a:pPr>
            <a:r>
              <a:rPr sz="1200" dirty="0">
                <a:solidFill>
                  <a:srgbClr val="000000"/>
                </a:solidFill>
                <a:latin typeface="QIVPNN+TimesNewRomanPSMT" panose="02000500000000000000"/>
                <a:cs typeface="QIVPNN+TimesNewRomanPSMT" panose="02000500000000000000"/>
              </a:rPr>
              <a:t>dibuang</a:t>
            </a:r>
            <a:r>
              <a:rPr sz="1200" spc="-27" dirty="0">
                <a:solidFill>
                  <a:srgbClr val="000000"/>
                </a:solidFill>
                <a:latin typeface="QIVPNN+TimesNewRomanPSMT" panose="02000500000000000000"/>
                <a:cs typeface="QIVPNN+TimesNewRomanPSMT" panose="02000500000000000000"/>
              </a:rPr>
              <a:t> </a:t>
            </a:r>
            <a:r>
              <a:rPr sz="1200" dirty="0">
                <a:solidFill>
                  <a:srgbClr val="000000"/>
                </a:solidFill>
                <a:latin typeface="QIVPNN+TimesNewRomanPSMT" panose="02000500000000000000"/>
                <a:cs typeface="QIVPNN+TimesNewRomanPSMT" panose="02000500000000000000"/>
              </a:rPr>
              <a:t>,dengan</a:t>
            </a:r>
            <a:r>
              <a:rPr sz="1200" spc="-31" dirty="0">
                <a:solidFill>
                  <a:srgbClr val="000000"/>
                </a:solidFill>
                <a:latin typeface="QIVPNN+TimesNewRomanPSMT" panose="02000500000000000000"/>
                <a:cs typeface="QIVPNN+TimesNewRomanPSMT" panose="02000500000000000000"/>
              </a:rPr>
              <a:t> </a:t>
            </a:r>
            <a:r>
              <a:rPr sz="1200" dirty="0">
                <a:solidFill>
                  <a:srgbClr val="000000"/>
                </a:solidFill>
                <a:latin typeface="QIVPNN+TimesNewRomanPSMT" panose="02000500000000000000"/>
                <a:cs typeface="QIVPNN+TimesNewRomanPSMT" panose="02000500000000000000"/>
              </a:rPr>
              <a:t>pengenceran</a:t>
            </a:r>
            <a:r>
              <a:rPr sz="1200" spc="-21" dirty="0">
                <a:solidFill>
                  <a:srgbClr val="000000"/>
                </a:solidFill>
                <a:latin typeface="QIVPNN+TimesNewRomanPSMT" panose="02000500000000000000"/>
                <a:cs typeface="QIVPNN+TimesNewRomanPSMT" panose="02000500000000000000"/>
              </a:rPr>
              <a:t> </a:t>
            </a:r>
            <a:r>
              <a:rPr sz="1200" dirty="0">
                <a:solidFill>
                  <a:srgbClr val="000000"/>
                </a:solidFill>
                <a:latin typeface="QIVPNN+TimesNewRomanPSMT" panose="02000500000000000000"/>
                <a:cs typeface="QIVPNN+TimesNewRomanPSMT" panose="02000500000000000000"/>
              </a:rPr>
              <a:t>air</a:t>
            </a:r>
            <a:endParaRPr sz="1200" dirty="0">
              <a:solidFill>
                <a:srgbClr val="000000"/>
              </a:solidFill>
              <a:latin typeface="QIVPNN+TimesNewRomanPSMT" panose="02000500000000000000"/>
              <a:cs typeface="QIVPNN+TimesNewRomanPSMT" panose="02000500000000000000"/>
            </a:endParaRPr>
          </a:p>
          <a:p>
            <a:pPr marL="0" marR="0">
              <a:lnSpc>
                <a:spcPts val="2655"/>
              </a:lnSpc>
              <a:spcBef>
                <a:spcPts val="220"/>
              </a:spcBef>
              <a:spcAft>
                <a:spcPts val="0"/>
              </a:spcAft>
            </a:pPr>
            <a:r>
              <a:rPr sz="1200" dirty="0">
                <a:solidFill>
                  <a:srgbClr val="000000"/>
                </a:solidFill>
                <a:latin typeface="QIVPNN+TimesNewRomanPSMT" panose="02000500000000000000"/>
                <a:cs typeface="QIVPNN+TimesNewRomanPSMT" panose="02000500000000000000"/>
              </a:rPr>
              <a:t>yang</a:t>
            </a:r>
            <a:r>
              <a:rPr sz="1200" spc="-10" dirty="0">
                <a:solidFill>
                  <a:srgbClr val="000000"/>
                </a:solidFill>
                <a:latin typeface="QIVPNN+TimesNewRomanPSMT" panose="02000500000000000000"/>
                <a:cs typeface="QIVPNN+TimesNewRomanPSMT" panose="02000500000000000000"/>
              </a:rPr>
              <a:t> </a:t>
            </a:r>
            <a:r>
              <a:rPr sz="1200" dirty="0">
                <a:solidFill>
                  <a:srgbClr val="000000"/>
                </a:solidFill>
                <a:latin typeface="QIVPNN+TimesNewRomanPSMT" panose="02000500000000000000"/>
                <a:cs typeface="QIVPNN+TimesNewRomanPSMT" panose="02000500000000000000"/>
              </a:rPr>
              <a:t>cukup banyak.</a:t>
            </a:r>
            <a:endParaRPr sz="1200" dirty="0">
              <a:solidFill>
                <a:srgbClr val="000000"/>
              </a:solidFill>
              <a:latin typeface="QIVPNN+TimesNewRomanPSMT" panose="02000500000000000000"/>
              <a:cs typeface="QIVPNN+TimesNewRomanPSMT" panose="02000500000000000000"/>
            </a:endParaRPr>
          </a:p>
        </p:txBody>
      </p:sp>
      <p:sp>
        <p:nvSpPr>
          <p:cNvPr id="14" name="object 14"/>
          <p:cNvSpPr txBox="1"/>
          <p:nvPr/>
        </p:nvSpPr>
        <p:spPr>
          <a:xfrm>
            <a:off x="3435299" y="4449356"/>
            <a:ext cx="2033320" cy="2047875"/>
          </a:xfrm>
          <a:prstGeom prst="rect">
            <a:avLst/>
          </a:prstGeom>
        </p:spPr>
        <p:txBody>
          <a:bodyPr vert="horz" wrap="square" lIns="0" tIns="0" rIns="0" bIns="0" rtlCol="0">
            <a:spAutoFit/>
          </a:bodyPr>
          <a:lstStyle/>
          <a:p>
            <a:pPr marL="0" marR="0">
              <a:lnSpc>
                <a:spcPts val="3100"/>
              </a:lnSpc>
              <a:spcBef>
                <a:spcPts val="0"/>
              </a:spcBef>
              <a:spcAft>
                <a:spcPts val="0"/>
              </a:spcAft>
            </a:pPr>
            <a:r>
              <a:rPr sz="1400" dirty="0">
                <a:solidFill>
                  <a:srgbClr val="000000"/>
                </a:solidFill>
                <a:latin typeface="QIVPNN+TimesNewRomanPSMT" panose="02000500000000000000"/>
                <a:cs typeface="QIVPNN+TimesNewRomanPSMT" panose="02000500000000000000"/>
              </a:rPr>
              <a:t>Buang</a:t>
            </a:r>
            <a:r>
              <a:rPr sz="1400" spc="-23" dirty="0">
                <a:solidFill>
                  <a:srgbClr val="000000"/>
                </a:solidFill>
                <a:latin typeface="QIVPNN+TimesNewRomanPSMT" panose="02000500000000000000"/>
                <a:cs typeface="QIVPNN+TimesNewRomanPSMT" panose="02000500000000000000"/>
              </a:rPr>
              <a:t> </a:t>
            </a:r>
            <a:r>
              <a:rPr sz="1400" dirty="0">
                <a:solidFill>
                  <a:srgbClr val="000000"/>
                </a:solidFill>
                <a:latin typeface="QIVPNN+TimesNewRomanPSMT" panose="02000500000000000000"/>
                <a:cs typeface="QIVPNN+TimesNewRomanPSMT" panose="02000500000000000000"/>
              </a:rPr>
              <a:t>segera</a:t>
            </a:r>
            <a:r>
              <a:rPr sz="1400" spc="-31" dirty="0">
                <a:solidFill>
                  <a:srgbClr val="000000"/>
                </a:solidFill>
                <a:latin typeface="QIVPNN+TimesNewRomanPSMT" panose="02000500000000000000"/>
                <a:cs typeface="QIVPNN+TimesNewRomanPSMT" panose="02000500000000000000"/>
              </a:rPr>
              <a:t> </a:t>
            </a:r>
            <a:r>
              <a:rPr sz="1400" dirty="0">
                <a:solidFill>
                  <a:srgbClr val="000000"/>
                </a:solidFill>
                <a:latin typeface="QIVPNN+TimesNewRomanPSMT" panose="02000500000000000000"/>
                <a:cs typeface="QIVPNN+TimesNewRomanPSMT" panose="02000500000000000000"/>
              </a:rPr>
              <a:t>limbah</a:t>
            </a:r>
            <a:r>
              <a:rPr sz="1400" spc="-12" dirty="0">
                <a:solidFill>
                  <a:srgbClr val="000000"/>
                </a:solidFill>
                <a:latin typeface="QIVPNN+TimesNewRomanPSMT" panose="02000500000000000000"/>
                <a:cs typeface="QIVPNN+TimesNewRomanPSMT" panose="02000500000000000000"/>
              </a:rPr>
              <a:t> </a:t>
            </a:r>
            <a:r>
              <a:rPr sz="1400" dirty="0">
                <a:solidFill>
                  <a:srgbClr val="000000"/>
                </a:solidFill>
                <a:latin typeface="QIVPNN+TimesNewRomanPSMT" panose="02000500000000000000"/>
                <a:cs typeface="QIVPNN+TimesNewRomanPSMT" panose="02000500000000000000"/>
              </a:rPr>
              <a:t>bahan</a:t>
            </a:r>
            <a:endParaRPr sz="1400" dirty="0">
              <a:solidFill>
                <a:srgbClr val="000000"/>
              </a:solidFill>
              <a:latin typeface="QIVPNN+TimesNewRomanPSMT" panose="02000500000000000000"/>
              <a:cs typeface="QIVPNN+TimesNewRomanPSMT" panose="02000500000000000000"/>
            </a:endParaRPr>
          </a:p>
          <a:p>
            <a:pPr marL="0" marR="0">
              <a:lnSpc>
                <a:spcPts val="3100"/>
              </a:lnSpc>
              <a:spcBef>
                <a:spcPts val="260"/>
              </a:spcBef>
              <a:spcAft>
                <a:spcPts val="0"/>
              </a:spcAft>
            </a:pPr>
            <a:r>
              <a:rPr sz="1400" dirty="0">
                <a:solidFill>
                  <a:srgbClr val="000000"/>
                </a:solidFill>
                <a:latin typeface="QIVPNN+TimesNewRomanPSMT" panose="02000500000000000000"/>
                <a:cs typeface="QIVPNN+TimesNewRomanPSMT" panose="02000500000000000000"/>
              </a:rPr>
              <a:t>kimia setelah pengamatan</a:t>
            </a:r>
            <a:endParaRPr sz="1400" dirty="0">
              <a:solidFill>
                <a:srgbClr val="000000"/>
              </a:solidFill>
              <a:latin typeface="QIVPNN+TimesNewRomanPSMT" panose="02000500000000000000"/>
              <a:cs typeface="QIVPNN+TimesNewRomanPSMT" panose="02000500000000000000"/>
            </a:endParaRPr>
          </a:p>
          <a:p>
            <a:pPr marL="0" marR="0">
              <a:lnSpc>
                <a:spcPts val="3100"/>
              </a:lnSpc>
              <a:spcBef>
                <a:spcPts val="210"/>
              </a:spcBef>
              <a:spcAft>
                <a:spcPts val="0"/>
              </a:spcAft>
            </a:pPr>
            <a:r>
              <a:rPr sz="1400" dirty="0">
                <a:solidFill>
                  <a:srgbClr val="000000"/>
                </a:solidFill>
                <a:latin typeface="QIVPNN+TimesNewRomanPSMT" panose="02000500000000000000"/>
                <a:cs typeface="QIVPNN+TimesNewRomanPSMT" panose="02000500000000000000"/>
              </a:rPr>
              <a:t>selesai.</a:t>
            </a:r>
            <a:endParaRPr sz="1400" dirty="0">
              <a:solidFill>
                <a:srgbClr val="000000"/>
              </a:solidFill>
              <a:latin typeface="QIVPNN+TimesNewRomanPSMT" panose="02000500000000000000"/>
              <a:cs typeface="QIVPNN+TimesNewRomanPSMT" panose="02000500000000000000"/>
            </a:endParaRPr>
          </a:p>
        </p:txBody>
      </p:sp>
      <p:sp>
        <p:nvSpPr>
          <p:cNvPr id="15" name="object 15"/>
          <p:cNvSpPr txBox="1"/>
          <p:nvPr/>
        </p:nvSpPr>
        <p:spPr>
          <a:xfrm>
            <a:off x="6314401" y="4449356"/>
            <a:ext cx="2095684" cy="2478405"/>
          </a:xfrm>
          <a:prstGeom prst="rect">
            <a:avLst/>
          </a:prstGeom>
        </p:spPr>
        <p:txBody>
          <a:bodyPr vert="horz" wrap="square" lIns="0" tIns="0" rIns="0" bIns="0" rtlCol="0">
            <a:spAutoFit/>
          </a:bodyPr>
          <a:lstStyle/>
          <a:p>
            <a:pPr marL="0" marR="0">
              <a:lnSpc>
                <a:spcPts val="3100"/>
              </a:lnSpc>
              <a:spcBef>
                <a:spcPts val="0"/>
              </a:spcBef>
              <a:spcAft>
                <a:spcPts val="0"/>
              </a:spcAft>
            </a:pPr>
            <a:r>
              <a:rPr sz="1400" spc="-11" dirty="0">
                <a:solidFill>
                  <a:srgbClr val="000000"/>
                </a:solidFill>
                <a:latin typeface="QIVPNN+TimesNewRomanPSMT" panose="02000500000000000000"/>
                <a:cs typeface="QIVPNN+TimesNewRomanPSMT" panose="02000500000000000000"/>
              </a:rPr>
              <a:t>Limbah</a:t>
            </a:r>
            <a:r>
              <a:rPr sz="1400" dirty="0">
                <a:solidFill>
                  <a:srgbClr val="000000"/>
                </a:solidFill>
                <a:latin typeface="QIVPNN+TimesNewRomanPSMT" panose="02000500000000000000"/>
                <a:cs typeface="QIVPNN+TimesNewRomanPSMT" panose="02000500000000000000"/>
              </a:rPr>
              <a:t> cair yang tidak larut</a:t>
            </a:r>
            <a:endParaRPr sz="1400" dirty="0">
              <a:solidFill>
                <a:srgbClr val="000000"/>
              </a:solidFill>
              <a:latin typeface="QIVPNN+TimesNewRomanPSMT" panose="02000500000000000000"/>
              <a:cs typeface="QIVPNN+TimesNewRomanPSMT" panose="02000500000000000000"/>
            </a:endParaRPr>
          </a:p>
          <a:p>
            <a:pPr marL="0" marR="0">
              <a:lnSpc>
                <a:spcPts val="3100"/>
              </a:lnSpc>
              <a:spcBef>
                <a:spcPts val="260"/>
              </a:spcBef>
              <a:spcAft>
                <a:spcPts val="0"/>
              </a:spcAft>
            </a:pPr>
            <a:r>
              <a:rPr sz="1400" dirty="0">
                <a:solidFill>
                  <a:srgbClr val="000000"/>
                </a:solidFill>
                <a:latin typeface="QIVPNN+TimesNewRomanPSMT" panose="02000500000000000000"/>
                <a:cs typeface="QIVPNN+TimesNewRomanPSMT" panose="02000500000000000000"/>
              </a:rPr>
              <a:t>dlm air dan beracun</a:t>
            </a:r>
            <a:endParaRPr sz="1400" dirty="0">
              <a:solidFill>
                <a:srgbClr val="000000"/>
              </a:solidFill>
              <a:latin typeface="QIVPNN+TimesNewRomanPSMT" panose="02000500000000000000"/>
              <a:cs typeface="QIVPNN+TimesNewRomanPSMT" panose="02000500000000000000"/>
            </a:endParaRPr>
          </a:p>
          <a:p>
            <a:pPr marL="0" marR="0">
              <a:lnSpc>
                <a:spcPts val="3100"/>
              </a:lnSpc>
              <a:spcBef>
                <a:spcPts val="210"/>
              </a:spcBef>
              <a:spcAft>
                <a:spcPts val="0"/>
              </a:spcAft>
            </a:pPr>
            <a:r>
              <a:rPr sz="1400" dirty="0">
                <a:solidFill>
                  <a:srgbClr val="000000"/>
                </a:solidFill>
                <a:latin typeface="QIVPNN+TimesNewRomanPSMT" panose="02000500000000000000"/>
                <a:cs typeface="QIVPNN+TimesNewRomanPSMT" panose="02000500000000000000"/>
              </a:rPr>
              <a:t>dikumpulkan</a:t>
            </a:r>
            <a:r>
              <a:rPr sz="1400" spc="-34" dirty="0">
                <a:solidFill>
                  <a:srgbClr val="000000"/>
                </a:solidFill>
                <a:latin typeface="QIVPNN+TimesNewRomanPSMT" panose="02000500000000000000"/>
                <a:cs typeface="QIVPNN+TimesNewRomanPSMT" panose="02000500000000000000"/>
              </a:rPr>
              <a:t> </a:t>
            </a:r>
            <a:r>
              <a:rPr sz="1400" dirty="0">
                <a:solidFill>
                  <a:srgbClr val="000000"/>
                </a:solidFill>
                <a:latin typeface="QIVPNN+TimesNewRomanPSMT" panose="02000500000000000000"/>
                <a:cs typeface="QIVPNN+TimesNewRomanPSMT" panose="02000500000000000000"/>
              </a:rPr>
              <a:t>pada</a:t>
            </a:r>
            <a:r>
              <a:rPr sz="1400" spc="-51" dirty="0">
                <a:solidFill>
                  <a:srgbClr val="000000"/>
                </a:solidFill>
                <a:latin typeface="QIVPNN+TimesNewRomanPSMT" panose="02000500000000000000"/>
                <a:cs typeface="QIVPNN+TimesNewRomanPSMT" panose="02000500000000000000"/>
              </a:rPr>
              <a:t> </a:t>
            </a:r>
            <a:r>
              <a:rPr sz="1400" dirty="0">
                <a:solidFill>
                  <a:srgbClr val="000000"/>
                </a:solidFill>
                <a:latin typeface="QIVPNN+TimesNewRomanPSMT" panose="02000500000000000000"/>
                <a:cs typeface="QIVPNN+TimesNewRomanPSMT" panose="02000500000000000000"/>
              </a:rPr>
              <a:t>botol</a:t>
            </a:r>
            <a:r>
              <a:rPr sz="1400" spc="-43" dirty="0">
                <a:solidFill>
                  <a:srgbClr val="000000"/>
                </a:solidFill>
                <a:latin typeface="QIVPNN+TimesNewRomanPSMT" panose="02000500000000000000"/>
                <a:cs typeface="QIVPNN+TimesNewRomanPSMT" panose="02000500000000000000"/>
              </a:rPr>
              <a:t> </a:t>
            </a:r>
            <a:r>
              <a:rPr sz="1400" dirty="0">
                <a:solidFill>
                  <a:srgbClr val="000000"/>
                </a:solidFill>
                <a:latin typeface="QIVPNN+TimesNewRomanPSMT" panose="02000500000000000000"/>
                <a:cs typeface="QIVPNN+TimesNewRomanPSMT" panose="02000500000000000000"/>
              </a:rPr>
              <a:t>dan</a:t>
            </a:r>
            <a:endParaRPr sz="1400" dirty="0">
              <a:solidFill>
                <a:srgbClr val="000000"/>
              </a:solidFill>
              <a:latin typeface="QIVPNN+TimesNewRomanPSMT" panose="02000500000000000000"/>
              <a:cs typeface="QIVPNN+TimesNewRomanPSMT" panose="02000500000000000000"/>
            </a:endParaRPr>
          </a:p>
          <a:p>
            <a:pPr marL="0" marR="0">
              <a:lnSpc>
                <a:spcPts val="3100"/>
              </a:lnSpc>
              <a:spcBef>
                <a:spcPts val="260"/>
              </a:spcBef>
              <a:spcAft>
                <a:spcPts val="0"/>
              </a:spcAft>
            </a:pPr>
            <a:r>
              <a:rPr sz="1400" dirty="0">
                <a:solidFill>
                  <a:srgbClr val="000000"/>
                </a:solidFill>
                <a:latin typeface="QIVPNN+TimesNewRomanPSMT" panose="02000500000000000000"/>
                <a:cs typeface="QIVPNN+TimesNewRomanPSMT" panose="02000500000000000000"/>
              </a:rPr>
              <a:t>diberi</a:t>
            </a:r>
            <a:r>
              <a:rPr sz="1400" spc="-20" dirty="0">
                <a:solidFill>
                  <a:srgbClr val="000000"/>
                </a:solidFill>
                <a:latin typeface="QIVPNN+TimesNewRomanPSMT" panose="02000500000000000000"/>
                <a:cs typeface="QIVPNN+TimesNewRomanPSMT" panose="02000500000000000000"/>
              </a:rPr>
              <a:t> </a:t>
            </a:r>
            <a:r>
              <a:rPr sz="1400" dirty="0">
                <a:solidFill>
                  <a:srgbClr val="000000"/>
                </a:solidFill>
                <a:latin typeface="QIVPNN+TimesNewRomanPSMT" panose="02000500000000000000"/>
                <a:cs typeface="QIVPNN+TimesNewRomanPSMT" panose="02000500000000000000"/>
              </a:rPr>
              <a:t>label</a:t>
            </a:r>
            <a:r>
              <a:rPr sz="1400" spc="-28" dirty="0">
                <a:solidFill>
                  <a:srgbClr val="000000"/>
                </a:solidFill>
                <a:latin typeface="QIVPNN+TimesNewRomanPSMT" panose="02000500000000000000"/>
                <a:cs typeface="QIVPNN+TimesNewRomanPSMT" panose="02000500000000000000"/>
              </a:rPr>
              <a:t> </a:t>
            </a:r>
            <a:r>
              <a:rPr sz="1400" dirty="0">
                <a:solidFill>
                  <a:srgbClr val="000000"/>
                </a:solidFill>
                <a:latin typeface="QIVPNN+TimesNewRomanPSMT" panose="02000500000000000000"/>
                <a:cs typeface="QIVPNN+TimesNewRomanPSMT" panose="02000500000000000000"/>
              </a:rPr>
              <a:t>yg jelas.</a:t>
            </a:r>
            <a:endParaRPr sz="1400" dirty="0">
              <a:solidFill>
                <a:srgbClr val="000000"/>
              </a:solidFill>
              <a:latin typeface="QIVPNN+TimesNewRomanPSMT" panose="02000500000000000000"/>
              <a:cs typeface="QIVPNN+TimesNewRomanPSMT" panose="0200050000000000000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857250"/>
            <a:ext cx="9144000" cy="138430"/>
          </a:xfrm>
          <a:prstGeom prst="rect">
            <a:avLst/>
          </a:prstGeom>
          <a:blipFill>
            <a:blip r:embed="rId1" cstate="print"/>
            <a:stretch>
              <a:fillRect/>
            </a:stretch>
          </a:blipFill>
        </p:spPr>
        <p:txBody>
          <a:bodyPr wrap="square" lIns="0" tIns="0" rIns="0" bIns="0" rtlCol="0">
            <a:spAutoFit/>
          </a:bodyPr>
          <a:lstStyle/>
          <a:p>
            <a:endParaRPr sz="900"/>
          </a:p>
        </p:txBody>
      </p:sp>
      <p:sp>
        <p:nvSpPr>
          <p:cNvPr id="3" name="object 3"/>
          <p:cNvSpPr txBox="1"/>
          <p:nvPr/>
        </p:nvSpPr>
        <p:spPr>
          <a:xfrm>
            <a:off x="1985581" y="969845"/>
            <a:ext cx="5225780" cy="2499360"/>
          </a:xfrm>
          <a:prstGeom prst="rect">
            <a:avLst/>
          </a:prstGeom>
        </p:spPr>
        <p:txBody>
          <a:bodyPr vert="horz" wrap="square" lIns="0" tIns="0" rIns="0" bIns="0" rtlCol="0">
            <a:spAutoFit/>
          </a:bodyPr>
          <a:lstStyle/>
          <a:p>
            <a:pPr marL="0" marR="0">
              <a:lnSpc>
                <a:spcPts val="9745"/>
              </a:lnSpc>
              <a:spcBef>
                <a:spcPts val="0"/>
              </a:spcBef>
              <a:spcAft>
                <a:spcPts val="0"/>
              </a:spcAft>
            </a:pPr>
            <a:r>
              <a:rPr sz="4400" b="1" spc="-17" dirty="0">
                <a:solidFill>
                  <a:srgbClr val="0083B3"/>
                </a:solidFill>
                <a:latin typeface="THOGRU+TimesNewRomanPS-BoldMT" panose="02000500000000000000"/>
                <a:cs typeface="THOGRU+TimesNewRomanPS-BoldMT" panose="02000500000000000000"/>
              </a:rPr>
              <a:t>Pembuangan</a:t>
            </a:r>
            <a:r>
              <a:rPr sz="4400" b="1" spc="-62" dirty="0">
                <a:solidFill>
                  <a:srgbClr val="0083B3"/>
                </a:solidFill>
                <a:latin typeface="THOGRU+TimesNewRomanPS-BoldMT" panose="02000500000000000000"/>
                <a:cs typeface="THOGRU+TimesNewRomanPS-BoldMT" panose="02000500000000000000"/>
              </a:rPr>
              <a:t> </a:t>
            </a:r>
            <a:r>
              <a:rPr sz="4400" b="1" spc="-18" dirty="0">
                <a:solidFill>
                  <a:srgbClr val="0083B3"/>
                </a:solidFill>
                <a:latin typeface="THOGRU+TimesNewRomanPS-BoldMT" panose="02000500000000000000"/>
                <a:cs typeface="THOGRU+TimesNewRomanPS-BoldMT" panose="02000500000000000000"/>
              </a:rPr>
              <a:t>Limbah</a:t>
            </a:r>
            <a:endParaRPr sz="4400" b="1" spc="-18" dirty="0">
              <a:solidFill>
                <a:srgbClr val="0083B3"/>
              </a:solidFill>
              <a:latin typeface="THOGRU+TimesNewRomanPS-BoldMT" panose="02000500000000000000"/>
              <a:cs typeface="THOGRU+TimesNewRomanPS-BoldMT" panose="0200050000000000000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857250"/>
            <a:ext cx="9144000" cy="138430"/>
          </a:xfrm>
          <a:prstGeom prst="rect">
            <a:avLst/>
          </a:prstGeom>
          <a:blipFill>
            <a:blip r:embed="rId1" cstate="print"/>
            <a:stretch>
              <a:fillRect/>
            </a:stretch>
          </a:blipFill>
        </p:spPr>
        <p:txBody>
          <a:bodyPr wrap="square" lIns="0" tIns="0" rIns="0" bIns="0" rtlCol="0">
            <a:spAutoFit/>
          </a:bodyPr>
          <a:lstStyle/>
          <a:p>
            <a:endParaRPr sz="900"/>
          </a:p>
        </p:txBody>
      </p:sp>
      <p:sp>
        <p:nvSpPr>
          <p:cNvPr id="3" name="object 3"/>
          <p:cNvSpPr txBox="1"/>
          <p:nvPr/>
        </p:nvSpPr>
        <p:spPr>
          <a:xfrm>
            <a:off x="2874061" y="969845"/>
            <a:ext cx="3455813" cy="2499360"/>
          </a:xfrm>
          <a:prstGeom prst="rect">
            <a:avLst/>
          </a:prstGeom>
        </p:spPr>
        <p:txBody>
          <a:bodyPr vert="horz" wrap="square" lIns="0" tIns="0" rIns="0" bIns="0" rtlCol="0">
            <a:spAutoFit/>
          </a:bodyPr>
          <a:lstStyle/>
          <a:p>
            <a:pPr marL="0" marR="0">
              <a:lnSpc>
                <a:spcPts val="9745"/>
              </a:lnSpc>
              <a:spcBef>
                <a:spcPts val="0"/>
              </a:spcBef>
              <a:spcAft>
                <a:spcPts val="0"/>
              </a:spcAft>
            </a:pPr>
            <a:r>
              <a:rPr sz="4400" spc="-18" dirty="0">
                <a:solidFill>
                  <a:srgbClr val="006FBF"/>
                </a:solidFill>
                <a:latin typeface="QIVPNN+TimesNewRomanPSMT" panose="02000500000000000000"/>
                <a:cs typeface="QIVPNN+TimesNewRomanPSMT" panose="02000500000000000000"/>
              </a:rPr>
              <a:t>Gas</a:t>
            </a:r>
            <a:r>
              <a:rPr sz="4400" spc="-76" dirty="0">
                <a:solidFill>
                  <a:srgbClr val="006FBF"/>
                </a:solidFill>
                <a:latin typeface="QIVPNN+TimesNewRomanPSMT" panose="02000500000000000000"/>
                <a:cs typeface="QIVPNN+TimesNewRomanPSMT" panose="02000500000000000000"/>
              </a:rPr>
              <a:t> </a:t>
            </a:r>
            <a:r>
              <a:rPr sz="4400" spc="-18" dirty="0">
                <a:solidFill>
                  <a:srgbClr val="006FBF"/>
                </a:solidFill>
                <a:latin typeface="QIVPNN+TimesNewRomanPSMT" panose="02000500000000000000"/>
                <a:cs typeface="QIVPNN+TimesNewRomanPSMT" panose="02000500000000000000"/>
              </a:rPr>
              <a:t>Berbahaya</a:t>
            </a:r>
            <a:endParaRPr sz="4400" spc="-18" dirty="0">
              <a:solidFill>
                <a:srgbClr val="006FBF"/>
              </a:solidFill>
              <a:latin typeface="QIVPNN+TimesNewRomanPSMT" panose="02000500000000000000"/>
              <a:cs typeface="QIVPNN+TimesNewRomanPSMT" panose="02000500000000000000"/>
            </a:endParaRPr>
          </a:p>
        </p:txBody>
      </p:sp>
      <p:sp>
        <p:nvSpPr>
          <p:cNvPr id="4" name="object 4"/>
          <p:cNvSpPr txBox="1"/>
          <p:nvPr/>
        </p:nvSpPr>
        <p:spPr>
          <a:xfrm>
            <a:off x="4725619" y="3316750"/>
            <a:ext cx="3865150" cy="1136015"/>
          </a:xfrm>
          <a:prstGeom prst="rect">
            <a:avLst/>
          </a:prstGeom>
        </p:spPr>
        <p:txBody>
          <a:bodyPr vert="horz" wrap="square" lIns="0" tIns="0" rIns="0" bIns="0" rtlCol="0">
            <a:spAutoFit/>
          </a:bodyPr>
          <a:lstStyle/>
          <a:p>
            <a:pPr marL="0" marR="0">
              <a:lnSpc>
                <a:spcPts val="4430"/>
              </a:lnSpc>
              <a:spcBef>
                <a:spcPts val="0"/>
              </a:spcBef>
              <a:spcAft>
                <a:spcPts val="0"/>
              </a:spcAft>
            </a:pPr>
            <a:r>
              <a:rPr sz="2000" spc="-11" dirty="0">
                <a:solidFill>
                  <a:srgbClr val="00AFEF"/>
                </a:solidFill>
                <a:latin typeface="QIVPNN+TimesNewRomanPSMT" panose="02000500000000000000"/>
                <a:cs typeface="QIVPNN+TimesNewRomanPSMT" panose="02000500000000000000"/>
              </a:rPr>
              <a:t>Gas</a:t>
            </a:r>
            <a:r>
              <a:rPr sz="2000" dirty="0">
                <a:solidFill>
                  <a:srgbClr val="00AFEF"/>
                </a:solidFill>
                <a:latin typeface="QIVPNN+TimesNewRomanPSMT" panose="02000500000000000000"/>
                <a:cs typeface="QIVPNN+TimesNewRomanPSMT" panose="02000500000000000000"/>
              </a:rPr>
              <a:t> gas pengotor yang</a:t>
            </a:r>
            <a:r>
              <a:rPr sz="2000" spc="27" dirty="0">
                <a:solidFill>
                  <a:srgbClr val="00AFEF"/>
                </a:solidFill>
                <a:latin typeface="QIVPNN+TimesNewRomanPSMT" panose="02000500000000000000"/>
                <a:cs typeface="QIVPNN+TimesNewRomanPSMT" panose="02000500000000000000"/>
              </a:rPr>
              <a:t> </a:t>
            </a:r>
            <a:r>
              <a:rPr sz="2000" dirty="0">
                <a:solidFill>
                  <a:srgbClr val="00AFEF"/>
                </a:solidFill>
                <a:latin typeface="QIVPNN+TimesNewRomanPSMT" panose="02000500000000000000"/>
                <a:cs typeface="QIVPNN+TimesNewRomanPSMT" panose="02000500000000000000"/>
              </a:rPr>
              <a:t>menyebabkan</a:t>
            </a:r>
            <a:endParaRPr sz="2000" dirty="0">
              <a:solidFill>
                <a:srgbClr val="00AFEF"/>
              </a:solidFill>
              <a:latin typeface="QIVPNN+TimesNewRomanPSMT" panose="02000500000000000000"/>
              <a:cs typeface="QIVPNN+TimesNewRomanPSMT" panose="02000500000000000000"/>
            </a:endParaRPr>
          </a:p>
        </p:txBody>
      </p:sp>
      <p:sp>
        <p:nvSpPr>
          <p:cNvPr id="5" name="object 5"/>
          <p:cNvSpPr txBox="1"/>
          <p:nvPr/>
        </p:nvSpPr>
        <p:spPr>
          <a:xfrm>
            <a:off x="4725619" y="3621550"/>
            <a:ext cx="3879152" cy="2934970"/>
          </a:xfrm>
          <a:prstGeom prst="rect">
            <a:avLst/>
          </a:prstGeom>
        </p:spPr>
        <p:txBody>
          <a:bodyPr vert="horz" wrap="square" lIns="0" tIns="0" rIns="0" bIns="0" rtlCol="0">
            <a:spAutoFit/>
          </a:bodyPr>
          <a:lstStyle/>
          <a:p>
            <a:pPr marL="0" marR="0">
              <a:lnSpc>
                <a:spcPts val="4430"/>
              </a:lnSpc>
              <a:spcBef>
                <a:spcPts val="0"/>
              </a:spcBef>
              <a:spcAft>
                <a:spcPts val="0"/>
              </a:spcAft>
            </a:pPr>
            <a:r>
              <a:rPr sz="2000" dirty="0">
                <a:solidFill>
                  <a:srgbClr val="00AFEF"/>
                </a:solidFill>
                <a:latin typeface="QIVPNN+TimesNewRomanPSMT" panose="02000500000000000000"/>
                <a:cs typeface="QIVPNN+TimesNewRomanPSMT" panose="02000500000000000000"/>
              </a:rPr>
              <a:t>bahaya,</a:t>
            </a:r>
            <a:r>
              <a:rPr sz="2000" spc="10" dirty="0">
                <a:solidFill>
                  <a:srgbClr val="00AFEF"/>
                </a:solidFill>
                <a:latin typeface="QIVPNN+TimesNewRomanPSMT" panose="02000500000000000000"/>
                <a:cs typeface="QIVPNN+TimesNewRomanPSMT" panose="02000500000000000000"/>
              </a:rPr>
              <a:t> </a:t>
            </a:r>
            <a:r>
              <a:rPr sz="2000" dirty="0">
                <a:solidFill>
                  <a:srgbClr val="00AFEF"/>
                </a:solidFill>
                <a:latin typeface="QIVPNN+TimesNewRomanPSMT" panose="02000500000000000000"/>
                <a:cs typeface="QIVPNN+TimesNewRomanPSMT" panose="02000500000000000000"/>
              </a:rPr>
              <a:t>baik terhadap</a:t>
            </a:r>
            <a:r>
              <a:rPr sz="2000" spc="23" dirty="0">
                <a:solidFill>
                  <a:srgbClr val="00AFEF"/>
                </a:solidFill>
                <a:latin typeface="QIVPNN+TimesNewRomanPSMT" panose="02000500000000000000"/>
                <a:cs typeface="QIVPNN+TimesNewRomanPSMT" panose="02000500000000000000"/>
              </a:rPr>
              <a:t> </a:t>
            </a:r>
            <a:r>
              <a:rPr sz="2000" dirty="0">
                <a:solidFill>
                  <a:srgbClr val="00AFEF"/>
                </a:solidFill>
                <a:latin typeface="QIVPNN+TimesNewRomanPSMT" panose="02000500000000000000"/>
                <a:cs typeface="QIVPNN+TimesNewRomanPSMT" panose="02000500000000000000"/>
              </a:rPr>
              <a:t>kehidupan</a:t>
            </a:r>
            <a:endParaRPr sz="2000" dirty="0">
              <a:solidFill>
                <a:srgbClr val="00AFEF"/>
              </a:solidFill>
              <a:latin typeface="QIVPNN+TimesNewRomanPSMT" panose="02000500000000000000"/>
              <a:cs typeface="QIVPNN+TimesNewRomanPSMT" panose="02000500000000000000"/>
            </a:endParaRPr>
          </a:p>
          <a:p>
            <a:pPr marL="0" marR="0">
              <a:lnSpc>
                <a:spcPts val="4430"/>
              </a:lnSpc>
              <a:spcBef>
                <a:spcPts val="370"/>
              </a:spcBef>
              <a:spcAft>
                <a:spcPts val="0"/>
              </a:spcAft>
            </a:pPr>
            <a:r>
              <a:rPr sz="2000" dirty="0">
                <a:solidFill>
                  <a:srgbClr val="00AFEF"/>
                </a:solidFill>
                <a:latin typeface="QIVPNN+TimesNewRomanPSMT" panose="02000500000000000000"/>
                <a:cs typeface="QIVPNN+TimesNewRomanPSMT" panose="02000500000000000000"/>
              </a:rPr>
              <a:t>manusia maupun dapat menyebabkan</a:t>
            </a:r>
            <a:endParaRPr sz="2000" dirty="0">
              <a:solidFill>
                <a:srgbClr val="00AFEF"/>
              </a:solidFill>
              <a:latin typeface="QIVPNN+TimesNewRomanPSMT" panose="02000500000000000000"/>
              <a:cs typeface="QIVPNN+TimesNewRomanPSMT" panose="02000500000000000000"/>
            </a:endParaRPr>
          </a:p>
          <a:p>
            <a:pPr marL="0" marR="0">
              <a:lnSpc>
                <a:spcPts val="4430"/>
              </a:lnSpc>
              <a:spcBef>
                <a:spcPts val="370"/>
              </a:spcBef>
              <a:spcAft>
                <a:spcPts val="0"/>
              </a:spcAft>
            </a:pPr>
            <a:r>
              <a:rPr sz="2000" dirty="0">
                <a:solidFill>
                  <a:srgbClr val="00AFEF"/>
                </a:solidFill>
                <a:latin typeface="QIVPNN+TimesNewRomanPSMT" panose="02000500000000000000"/>
                <a:cs typeface="QIVPNN+TimesNewRomanPSMT" panose="02000500000000000000"/>
              </a:rPr>
              <a:t>peledakan</a:t>
            </a:r>
            <a:endParaRPr sz="2000" dirty="0">
              <a:solidFill>
                <a:srgbClr val="00AFEF"/>
              </a:solidFill>
              <a:latin typeface="QIVPNN+TimesNewRomanPSMT" panose="02000500000000000000"/>
              <a:cs typeface="QIVPNN+TimesNewRomanPSMT" panose="0200050000000000000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TextShape 1"/>
          <p:cNvSpPr txBox="1"/>
          <p:nvPr/>
        </p:nvSpPr>
        <p:spPr>
          <a:xfrm>
            <a:off x="899640" y="260640"/>
            <a:ext cx="7009920" cy="1142640"/>
          </a:xfrm>
          <a:prstGeom prst="rect">
            <a:avLst/>
          </a:prstGeom>
        </p:spPr>
        <p:txBody>
          <a:bodyPr anchor="ctr"/>
          <a:lstStyle/>
          <a:p>
            <a:pPr algn="ctr">
              <a:lnSpc>
                <a:spcPct val="100000"/>
              </a:lnSpc>
            </a:pPr>
            <a:r>
              <a:rPr lang="en-US" sz="3600" b="1">
                <a:solidFill>
                  <a:srgbClr val="FF0000"/>
                </a:solidFill>
                <a:latin typeface="Franklin Gothic Medium" panose="020B0603020102020204"/>
              </a:rPr>
              <a:t>Kesimpulan </a:t>
            </a:r>
            <a:endParaRPr lang="en-US" sz="3600" b="1">
              <a:solidFill>
                <a:srgbClr val="FF0000"/>
              </a:solidFill>
              <a:latin typeface="Franklin Gothic Medium" panose="020B0603020102020204"/>
            </a:endParaRPr>
          </a:p>
        </p:txBody>
      </p:sp>
      <p:sp>
        <p:nvSpPr>
          <p:cNvPr id="301" name="CustomShape 2"/>
          <p:cNvSpPr/>
          <p:nvPr/>
        </p:nvSpPr>
        <p:spPr>
          <a:xfrm>
            <a:off x="251640" y="1712880"/>
            <a:ext cx="8568720" cy="4478760"/>
          </a:xfrm>
          <a:prstGeom prst="rect">
            <a:avLst/>
          </a:prstGeom>
          <a:noFill/>
          <a:ln>
            <a:noFill/>
          </a:ln>
        </p:spPr>
        <p:txBody>
          <a:bodyPr lIns="90000" tIns="45000" rIns="90000" bIns="45000"/>
          <a:lstStyle/>
          <a:p>
            <a:pPr>
              <a:lnSpc>
                <a:spcPct val="100000"/>
              </a:lnSpc>
              <a:buSzPct val="25000"/>
              <a:buFont typeface="Wingdings" panose="05000000000000000000" pitchFamily="2" charset="2"/>
              <a:buChar char=""/>
            </a:pPr>
            <a:r>
              <a:rPr lang="en-US">
                <a:solidFill>
                  <a:srgbClr val="000000"/>
                </a:solidFill>
                <a:latin typeface="Franklin Gothic Medium" panose="020B0603020102020204"/>
              </a:rPr>
              <a:t>   Ketahui potensi bahaya dan resiko di lab</a:t>
            </a:r>
            <a:endParaRPr lang="en-US">
              <a:solidFill>
                <a:srgbClr val="000000"/>
              </a:solidFill>
              <a:latin typeface="Franklin Gothic Medium" panose="020B0603020102020204"/>
            </a:endParaRPr>
          </a:p>
          <a:p>
            <a:pPr>
              <a:lnSpc>
                <a:spcPct val="100000"/>
              </a:lnSpc>
            </a:pPr>
          </a:p>
          <a:p>
            <a:pPr>
              <a:lnSpc>
                <a:spcPct val="100000"/>
              </a:lnSpc>
              <a:buSzPct val="25000"/>
              <a:buFont typeface="Wingdings" panose="05000000000000000000" pitchFamily="2" charset="2"/>
              <a:buChar char=""/>
            </a:pPr>
            <a:r>
              <a:rPr lang="en-US">
                <a:solidFill>
                  <a:srgbClr val="000000"/>
                </a:solidFill>
                <a:latin typeface="Franklin Gothic Medium" panose="020B0603020102020204"/>
              </a:rPr>
              <a:t>   Lakukan pekerjaan sesuai dengan prosedur keselamatan yang telah ditetapkan </a:t>
            </a:r>
            <a:endParaRPr lang="en-US">
              <a:solidFill>
                <a:srgbClr val="000000"/>
              </a:solidFill>
              <a:latin typeface="Franklin Gothic Medium" panose="020B0603020102020204"/>
            </a:endParaRPr>
          </a:p>
          <a:p>
            <a:pPr>
              <a:lnSpc>
                <a:spcPct val="100000"/>
              </a:lnSpc>
            </a:pPr>
          </a:p>
          <a:p>
            <a:pPr>
              <a:lnSpc>
                <a:spcPct val="100000"/>
              </a:lnSpc>
              <a:buSzPct val="25000"/>
              <a:buFont typeface="Wingdings" panose="05000000000000000000" pitchFamily="2" charset="2"/>
              <a:buChar char=""/>
            </a:pPr>
            <a:r>
              <a:rPr lang="en-US">
                <a:solidFill>
                  <a:srgbClr val="000000"/>
                </a:solidFill>
                <a:latin typeface="Franklin Gothic Medium" panose="020B0603020102020204"/>
              </a:rPr>
              <a:t>   Lakukan langkah-langkah eliminasi bahaya. </a:t>
            </a:r>
            <a:endParaRPr lang="en-US">
              <a:solidFill>
                <a:srgbClr val="000000"/>
              </a:solidFill>
              <a:latin typeface="Franklin Gothic Medium" panose="020B0603020102020204"/>
            </a:endParaRPr>
          </a:p>
          <a:p>
            <a:pPr>
              <a:lnSpc>
                <a:spcPct val="100000"/>
              </a:lnSpc>
            </a:pPr>
          </a:p>
          <a:p>
            <a:pPr>
              <a:lnSpc>
                <a:spcPct val="100000"/>
              </a:lnSpc>
              <a:buSzPct val="25000"/>
              <a:buFont typeface="Wingdings" panose="05000000000000000000" pitchFamily="2" charset="2"/>
              <a:buChar char=""/>
            </a:pPr>
            <a:r>
              <a:rPr lang="en-US">
                <a:solidFill>
                  <a:srgbClr val="000000"/>
                </a:solidFill>
                <a:latin typeface="Franklin Gothic Medium" panose="020B0603020102020204"/>
              </a:rPr>
              <a:t>   Gunakan alat pelindung diri yang sesuai </a:t>
            </a:r>
            <a:endParaRPr lang="en-US">
              <a:solidFill>
                <a:srgbClr val="000000"/>
              </a:solidFill>
              <a:latin typeface="Franklin Gothic Medium" panose="020B0603020102020204"/>
            </a:endParaRPr>
          </a:p>
          <a:p>
            <a:pPr>
              <a:lnSpc>
                <a:spcPct val="100000"/>
              </a:lnSpc>
            </a:pPr>
          </a:p>
          <a:p>
            <a:pPr>
              <a:lnSpc>
                <a:spcPct val="100000"/>
              </a:lnSpc>
              <a:buSzPct val="25000"/>
              <a:buFont typeface="Wingdings" panose="05000000000000000000" pitchFamily="2" charset="2"/>
              <a:buChar char=""/>
            </a:pPr>
            <a:r>
              <a:rPr lang="en-US">
                <a:solidFill>
                  <a:srgbClr val="000000"/>
                </a:solidFill>
                <a:latin typeface="Franklin Gothic Medium" panose="020B0603020102020204"/>
              </a:rPr>
              <a:t>   Menjaga keselamatan diri sendiri dan orang lain dengan selalu berfikir sebelum bertindak, gunakan akal sehat anda.</a:t>
            </a:r>
            <a:endParaRPr lang="en-US">
              <a:solidFill>
                <a:srgbClr val="000000"/>
              </a:solidFill>
              <a:latin typeface="Franklin Gothic Medium" panose="020B0603020102020204"/>
            </a:endParaRPr>
          </a:p>
          <a:p>
            <a:pPr>
              <a:lnSpc>
                <a:spcPct val="100000"/>
              </a:lnSpc>
            </a:pPr>
          </a:p>
          <a:p>
            <a:pPr>
              <a:lnSpc>
                <a:spcPct val="100000"/>
              </a:lnSpc>
            </a:pPr>
          </a:p>
          <a:p>
            <a:pPr>
              <a:lnSpc>
                <a:spcPct val="100000"/>
              </a:lnSpc>
            </a:pPr>
            <a:r>
              <a:rPr lang="en-US">
                <a:solidFill>
                  <a:srgbClr val="000000"/>
                </a:solidFill>
                <a:latin typeface="Franklin Gothic Medium" panose="020B0603020102020204"/>
              </a:rPr>
              <a:t> </a:t>
            </a:r>
            <a:endParaRPr lang="en-US">
              <a:solidFill>
                <a:srgbClr val="000000"/>
              </a:solidFill>
              <a:latin typeface="Franklin Gothic Medium" panose="020B0603020102020204"/>
            </a:endParaRPr>
          </a:p>
          <a:p>
            <a:pPr>
              <a:lnSpc>
                <a:spcPct val="100000"/>
              </a:lnSpc>
            </a:pPr>
          </a:p>
          <a:p>
            <a:pPr>
              <a:lnSpc>
                <a:spcPct val="100000"/>
              </a:lnSpc>
            </a:p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TextShape 1"/>
          <p:cNvSpPr txBox="1"/>
          <p:nvPr/>
        </p:nvSpPr>
        <p:spPr>
          <a:xfrm>
            <a:off x="380880" y="1719000"/>
            <a:ext cx="8407440" cy="4407120"/>
          </a:xfrm>
          <a:prstGeom prst="rect">
            <a:avLst/>
          </a:prstGeom>
        </p:spPr>
        <p:txBody>
          <a:bodyPr/>
          <a:lstStyle/>
          <a:p>
            <a:pPr>
              <a:lnSpc>
                <a:spcPct val="100000"/>
              </a:lnSpc>
              <a:buFont typeface="Wingdings 2" panose="05020102010507070707" charset="2"/>
              <a:buChar char=""/>
            </a:pPr>
            <a:r>
              <a:rPr lang="en-US" sz="2000">
                <a:solidFill>
                  <a:srgbClr val="534949"/>
                </a:solidFill>
                <a:latin typeface="Franklin Gothic Medium" panose="020B0603020102020204"/>
              </a:rPr>
              <a:t>Terpotong/tertusuk </a:t>
            </a:r>
            <a:endParaRPr lang="en-US" sz="2000">
              <a:solidFill>
                <a:srgbClr val="534949"/>
              </a:solidFill>
              <a:latin typeface="Franklin Gothic Medium" panose="020B0603020102020204"/>
            </a:endParaRPr>
          </a:p>
          <a:p>
            <a:pPr>
              <a:lnSpc>
                <a:spcPct val="100000"/>
              </a:lnSpc>
              <a:buFont typeface="Wingdings 2" panose="05020102010507070707" charset="2"/>
              <a:buChar char=""/>
            </a:pPr>
            <a:r>
              <a:rPr lang="en-US" sz="2000">
                <a:solidFill>
                  <a:srgbClr val="534949"/>
                </a:solidFill>
                <a:latin typeface="Franklin Gothic Medium" panose="020B0603020102020204"/>
              </a:rPr>
              <a:t>Kebakaran dan ledakan dari bahan kimia yang berbentuk gas/padat/cair atau dari reaksi bahan kimia yang tidak terkontrol.</a:t>
            </a:r>
            <a:endParaRPr lang="en-US" sz="2000">
              <a:solidFill>
                <a:srgbClr val="534949"/>
              </a:solidFill>
              <a:latin typeface="Franklin Gothic Medium" panose="020B0603020102020204"/>
            </a:endParaRPr>
          </a:p>
          <a:p>
            <a:pPr>
              <a:lnSpc>
                <a:spcPct val="100000"/>
              </a:lnSpc>
              <a:buFont typeface="Wingdings 2" panose="05020102010507070707" charset="2"/>
              <a:buChar char=""/>
            </a:pPr>
            <a:r>
              <a:rPr lang="en-US" sz="2000">
                <a:solidFill>
                  <a:srgbClr val="534949"/>
                </a:solidFill>
                <a:latin typeface="Franklin Gothic Medium" panose="020B0603020102020204"/>
              </a:rPr>
              <a:t>Ledakan yang terjadi pada alat/benda yang bertekanan </a:t>
            </a:r>
            <a:endParaRPr lang="en-US" sz="2000">
              <a:solidFill>
                <a:srgbClr val="534949"/>
              </a:solidFill>
              <a:latin typeface="Franklin Gothic Medium" panose="020B0603020102020204"/>
            </a:endParaRPr>
          </a:p>
          <a:p>
            <a:pPr>
              <a:lnSpc>
                <a:spcPct val="100000"/>
              </a:lnSpc>
              <a:buFont typeface="Wingdings 2" panose="05020102010507070707" charset="2"/>
              <a:buChar char=""/>
            </a:pPr>
            <a:r>
              <a:rPr lang="en-US" sz="2000">
                <a:solidFill>
                  <a:srgbClr val="534949"/>
                </a:solidFill>
                <a:latin typeface="Franklin Gothic Medium" panose="020B0603020102020204"/>
              </a:rPr>
              <a:t>Terbakar karena penggunaan api atau permukaan alat/benda yang panas </a:t>
            </a:r>
            <a:endParaRPr lang="en-US" sz="2000">
              <a:solidFill>
                <a:srgbClr val="534949"/>
              </a:solidFill>
              <a:latin typeface="Franklin Gothic Medium" panose="020B0603020102020204"/>
            </a:endParaRPr>
          </a:p>
          <a:p>
            <a:pPr>
              <a:lnSpc>
                <a:spcPct val="100000"/>
              </a:lnSpc>
              <a:buFont typeface="Wingdings 2" panose="05020102010507070707" charset="2"/>
              <a:buChar char=""/>
            </a:pPr>
            <a:r>
              <a:rPr lang="en-US" sz="2000">
                <a:solidFill>
                  <a:srgbClr val="534949"/>
                </a:solidFill>
                <a:latin typeface="Franklin Gothic Medium" panose="020B0603020102020204"/>
              </a:rPr>
              <a:t>Benda benda yang terpental karena ledakan di dalam autoklav atau sentrifus.</a:t>
            </a:r>
            <a:endParaRPr lang="en-US" sz="2000">
              <a:solidFill>
                <a:srgbClr val="534949"/>
              </a:solidFill>
              <a:latin typeface="Franklin Gothic Medium" panose="020B0603020102020204"/>
            </a:endParaRPr>
          </a:p>
          <a:p>
            <a:pPr>
              <a:lnSpc>
                <a:spcPct val="100000"/>
              </a:lnSpc>
              <a:buFont typeface="Wingdings 2" panose="05020102010507070707" charset="2"/>
              <a:buChar char=""/>
            </a:pPr>
            <a:r>
              <a:rPr lang="en-US" sz="2000">
                <a:solidFill>
                  <a:srgbClr val="534949"/>
                </a:solidFill>
                <a:latin typeface="Franklin Gothic Medium" panose="020B0603020102020204"/>
              </a:rPr>
              <a:t>Kerusakan pada mata karena percikan bahan kimia </a:t>
            </a:r>
            <a:endParaRPr lang="en-US" sz="2000">
              <a:solidFill>
                <a:srgbClr val="534949"/>
              </a:solidFill>
              <a:latin typeface="Franklin Gothic Medium" panose="020B0603020102020204"/>
            </a:endParaRPr>
          </a:p>
          <a:p>
            <a:pPr>
              <a:lnSpc>
                <a:spcPct val="100000"/>
              </a:lnSpc>
            </a:pPr>
          </a:p>
        </p:txBody>
      </p:sp>
      <p:sp>
        <p:nvSpPr>
          <p:cNvPr id="224" name="TextShape 2"/>
          <p:cNvSpPr txBox="1"/>
          <p:nvPr/>
        </p:nvSpPr>
        <p:spPr>
          <a:xfrm>
            <a:off x="380880" y="355680"/>
            <a:ext cx="8380800" cy="1054080"/>
          </a:xfrm>
          <a:prstGeom prst="rect">
            <a:avLst/>
          </a:prstGeom>
        </p:spPr>
        <p:txBody>
          <a:bodyPr anchor="ctr">
            <a:scene3d>
              <a:camera prst="orthographicFront"/>
              <a:lightRig rig="threePt" dir="t"/>
            </a:scene3d>
          </a:bodyPr>
          <a:lstStyle/>
          <a:p>
            <a:pPr algn="ctr">
              <a:lnSpc>
                <a:spcPct val="100000"/>
              </a:lnSpc>
            </a:pPr>
            <a:r>
              <a:rPr lang="en-US" sz="3200">
                <a:ln/>
                <a:solidFill>
                  <a:schemeClr val="tx1"/>
                </a:solidFill>
                <a:effectLst>
                  <a:outerShdw blurRad="38100" dist="19050" dir="2700000" algn="tl" rotWithShape="0">
                    <a:schemeClr val="dk1">
                      <a:alpha val="40000"/>
                    </a:schemeClr>
                  </a:outerShdw>
                </a:effectLst>
                <a:latin typeface="Franklin Gothic Medium" panose="020B0603020102020204"/>
              </a:rPr>
              <a:t>Potensi Bahaya fisik</a:t>
            </a:r>
            <a:endParaRPr lang="en-US" sz="3200">
              <a:ln/>
              <a:solidFill>
                <a:schemeClr val="tx1"/>
              </a:solidFill>
              <a:effectLst>
                <a:outerShdw blurRad="38100" dist="19050" dir="2700000" algn="tl" rotWithShape="0">
                  <a:schemeClr val="dk1">
                    <a:alpha val="40000"/>
                  </a:schemeClr>
                </a:outerShdw>
              </a:effectLst>
              <a:latin typeface="Franklin Gothic Medium" panose="020B0603020102020204"/>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 name="Picture 2"/>
          <p:cNvPicPr/>
          <p:nvPr/>
        </p:nvPicPr>
        <p:blipFill>
          <a:blip r:embed="rId1"/>
          <a:stretch>
            <a:fillRect/>
          </a:stretch>
        </p:blipFill>
        <p:spPr>
          <a:xfrm>
            <a:off x="4356000" y="3933000"/>
            <a:ext cx="3276360" cy="2538000"/>
          </a:xfrm>
          <a:prstGeom prst="rect">
            <a:avLst/>
          </a:prstGeom>
          <a:ln>
            <a:noFill/>
          </a:ln>
        </p:spPr>
      </p:pic>
      <p:sp>
        <p:nvSpPr>
          <p:cNvPr id="226" name="TextShape 1"/>
          <p:cNvSpPr txBox="1"/>
          <p:nvPr/>
        </p:nvSpPr>
        <p:spPr>
          <a:xfrm>
            <a:off x="1259640" y="274680"/>
            <a:ext cx="6933960" cy="1142640"/>
          </a:xfrm>
          <a:prstGeom prst="rect">
            <a:avLst/>
          </a:prstGeom>
        </p:spPr>
        <p:txBody>
          <a:bodyPr anchor="ctr"/>
          <a:lstStyle/>
          <a:p>
            <a:pPr algn="ctr">
              <a:lnSpc>
                <a:spcPct val="100000"/>
              </a:lnSpc>
            </a:pPr>
            <a:r>
              <a:rPr lang="en-US" sz="3600" b="1">
                <a:solidFill>
                  <a:srgbClr val="FF0000"/>
                </a:solidFill>
                <a:latin typeface="Franklin Gothic Medium" panose="020B0603020102020204"/>
              </a:rPr>
              <a:t>Keselamatan Fisik</a:t>
            </a:r>
            <a:endParaRPr lang="en-US" sz="3600" b="1">
              <a:solidFill>
                <a:srgbClr val="FF0000"/>
              </a:solidFill>
              <a:latin typeface="Franklin Gothic Medium" panose="020B0603020102020204"/>
            </a:endParaRPr>
          </a:p>
        </p:txBody>
      </p:sp>
      <p:pic>
        <p:nvPicPr>
          <p:cNvPr id="227" name="Picture 4"/>
          <p:cNvPicPr/>
          <p:nvPr/>
        </p:nvPicPr>
        <p:blipFill>
          <a:blip r:embed="rId2"/>
          <a:stretch>
            <a:fillRect/>
          </a:stretch>
        </p:blipFill>
        <p:spPr>
          <a:xfrm>
            <a:off x="536400" y="252360"/>
            <a:ext cx="1294920" cy="1199880"/>
          </a:xfrm>
          <a:prstGeom prst="rect">
            <a:avLst/>
          </a:prstGeom>
          <a:ln w="9360">
            <a:noFill/>
          </a:ln>
        </p:spPr>
      </p:pic>
      <p:pic>
        <p:nvPicPr>
          <p:cNvPr id="228" name="Picture 5"/>
          <p:cNvPicPr/>
          <p:nvPr/>
        </p:nvPicPr>
        <p:blipFill>
          <a:blip r:embed="rId3"/>
          <a:stretch>
            <a:fillRect/>
          </a:stretch>
        </p:blipFill>
        <p:spPr>
          <a:xfrm>
            <a:off x="536400" y="4147560"/>
            <a:ext cx="2742840" cy="2407320"/>
          </a:xfrm>
          <a:prstGeom prst="rect">
            <a:avLst/>
          </a:prstGeom>
          <a:ln>
            <a:noFill/>
          </a:ln>
        </p:spPr>
      </p:pic>
      <p:pic>
        <p:nvPicPr>
          <p:cNvPr id="229" name="Picture 6"/>
          <p:cNvPicPr/>
          <p:nvPr/>
        </p:nvPicPr>
        <p:blipFill>
          <a:blip r:embed="rId4"/>
          <a:srcRect r="1323055" b="1769157"/>
          <a:stretch>
            <a:fillRect/>
          </a:stretch>
        </p:blipFill>
        <p:spPr>
          <a:xfrm>
            <a:off x="7391520" y="304920"/>
            <a:ext cx="1257120" cy="1207800"/>
          </a:xfrm>
          <a:prstGeom prst="rect">
            <a:avLst/>
          </a:prstGeom>
          <a:ln>
            <a:noFill/>
          </a:ln>
        </p:spPr>
      </p:pic>
      <p:sp>
        <p:nvSpPr>
          <p:cNvPr id="230" name="CustomShape 2"/>
          <p:cNvSpPr/>
          <p:nvPr/>
        </p:nvSpPr>
        <p:spPr>
          <a:xfrm>
            <a:off x="2590920" y="1752480"/>
            <a:ext cx="5714640" cy="2819160"/>
          </a:xfrm>
          <a:prstGeom prst="rect">
            <a:avLst/>
          </a:prstGeom>
          <a:noFill/>
          <a:ln w="9360">
            <a:noFill/>
          </a:ln>
        </p:spPr>
        <p:txBody>
          <a:bodyPr lIns="90000" tIns="45000" rIns="90000" bIns="45000"/>
          <a:lstStyle/>
          <a:p>
            <a:pPr>
              <a:lnSpc>
                <a:spcPct val="100000"/>
              </a:lnSpc>
              <a:buSzPct val="25000"/>
              <a:buFont typeface="Wingdings" panose="05000000000000000000" pitchFamily="2" charset="2"/>
              <a:buChar char=""/>
            </a:pPr>
            <a:r>
              <a:rPr lang="en-US" sz="2000">
                <a:solidFill>
                  <a:srgbClr val="000000"/>
                </a:solidFill>
                <a:latin typeface="Franklin Gothic Medium" panose="020B0603020102020204"/>
              </a:rPr>
              <a:t>Berhati-hati dalam menggunakan peralatan laboratorium </a:t>
            </a:r>
            <a:endParaRPr lang="en-US" sz="2000">
              <a:solidFill>
                <a:srgbClr val="000000"/>
              </a:solidFill>
              <a:latin typeface="Franklin Gothic Medium" panose="020B0603020102020204"/>
            </a:endParaRPr>
          </a:p>
          <a:p>
            <a:pPr>
              <a:lnSpc>
                <a:spcPct val="100000"/>
              </a:lnSpc>
              <a:buSzPct val="25000"/>
              <a:buFont typeface="Wingdings" panose="05000000000000000000" pitchFamily="2" charset="2"/>
              <a:buChar char=""/>
            </a:pPr>
            <a:r>
              <a:rPr lang="en-US" sz="2000">
                <a:solidFill>
                  <a:srgbClr val="000000"/>
                </a:solidFill>
                <a:latin typeface="Franklin Gothic Medium" panose="020B0603020102020204"/>
              </a:rPr>
              <a:t>Pindahkan jika ada kabel yang dapat membuat orang lain terjatuh. </a:t>
            </a:r>
            <a:endParaRPr lang="en-US" sz="2000">
              <a:solidFill>
                <a:srgbClr val="000000"/>
              </a:solidFill>
              <a:latin typeface="Franklin Gothic Medium" panose="020B0603020102020204"/>
            </a:endParaRPr>
          </a:p>
          <a:p>
            <a:pPr>
              <a:lnSpc>
                <a:spcPct val="100000"/>
              </a:lnSpc>
              <a:buSzPct val="25000"/>
              <a:buFont typeface="Wingdings" panose="05000000000000000000" pitchFamily="2" charset="2"/>
              <a:buChar char=""/>
            </a:pPr>
            <a:r>
              <a:rPr lang="en-US" sz="2000">
                <a:solidFill>
                  <a:srgbClr val="000000"/>
                </a:solidFill>
                <a:latin typeface="Franklin Gothic Medium" panose="020B0603020102020204"/>
              </a:rPr>
              <a:t>Tidak menyimpan barang di jalur lalu lintas laboratorium. </a:t>
            </a:r>
            <a:endParaRPr lang="en-US" sz="2000">
              <a:solidFill>
                <a:srgbClr val="000000"/>
              </a:solidFill>
              <a:latin typeface="Franklin Gothic Medium" panose="020B0603020102020204"/>
            </a:endParaRPr>
          </a:p>
        </p:txBody>
      </p:sp>
      <p:pic>
        <p:nvPicPr>
          <p:cNvPr id="231" name="Picture 4"/>
          <p:cNvPicPr/>
          <p:nvPr/>
        </p:nvPicPr>
        <p:blipFill>
          <a:blip r:embed="rId5"/>
          <a:stretch>
            <a:fillRect/>
          </a:stretch>
        </p:blipFill>
        <p:spPr>
          <a:xfrm>
            <a:off x="529560" y="1989000"/>
            <a:ext cx="1428480" cy="1666440"/>
          </a:xfrm>
          <a:prstGeom prst="rect">
            <a:avLst/>
          </a:prstGeom>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30">
                                            <p:txEl>
                                              <p:pRg st="0" end="5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30">
                                            <p:txEl>
                                              <p:pRg st="55" end="12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30">
                                            <p:txEl>
                                              <p:pRg st="121" end="18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Shape 1"/>
          <p:cNvSpPr txBox="1"/>
          <p:nvPr/>
        </p:nvSpPr>
        <p:spPr>
          <a:xfrm>
            <a:off x="1752480" y="301680"/>
            <a:ext cx="6930720" cy="1142640"/>
          </a:xfrm>
          <a:prstGeom prst="rect">
            <a:avLst/>
          </a:prstGeom>
        </p:spPr>
        <p:txBody>
          <a:bodyPr anchor="ctr"/>
          <a:lstStyle/>
          <a:p>
            <a:pPr algn="ctr">
              <a:lnSpc>
                <a:spcPct val="100000"/>
              </a:lnSpc>
            </a:pPr>
            <a:r>
              <a:rPr lang="en-US" sz="4800" b="1">
                <a:solidFill>
                  <a:srgbClr val="FF0000"/>
                </a:solidFill>
                <a:latin typeface="Franklin Gothic Medium" panose="020B0603020102020204"/>
              </a:rPr>
              <a:t>Ketika menggunakan 
Listrik</a:t>
            </a:r>
            <a:endParaRPr lang="en-US" sz="4800" b="1">
              <a:solidFill>
                <a:srgbClr val="FF0000"/>
              </a:solidFill>
              <a:latin typeface="Franklin Gothic Medium" panose="020B0603020102020204"/>
            </a:endParaRPr>
          </a:p>
        </p:txBody>
      </p:sp>
      <p:sp>
        <p:nvSpPr>
          <p:cNvPr id="233" name="TextShape 2"/>
          <p:cNvSpPr txBox="1"/>
          <p:nvPr/>
        </p:nvSpPr>
        <p:spPr>
          <a:xfrm>
            <a:off x="1676520" y="1905120"/>
            <a:ext cx="3733560" cy="4571640"/>
          </a:xfrm>
          <a:prstGeom prst="rect">
            <a:avLst/>
          </a:prstGeom>
        </p:spPr>
        <p:txBody>
          <a:bodyPr/>
          <a:lstStyle/>
          <a:p>
            <a:pPr>
              <a:lnSpc>
                <a:spcPct val="100000"/>
              </a:lnSpc>
              <a:buSzPct val="25000"/>
              <a:buFont typeface="Wingdings" panose="05000000000000000000" pitchFamily="2" charset="2"/>
              <a:buChar char=""/>
            </a:pPr>
            <a:r>
              <a:rPr lang="en-US" sz="2500">
                <a:solidFill>
                  <a:srgbClr val="534949"/>
                </a:solidFill>
                <a:latin typeface="Franklin Gothic Medium" panose="020B0603020102020204"/>
              </a:rPr>
              <a:t>Tidak memasukkan benda lain.</a:t>
            </a:r>
            <a:endParaRPr lang="en-US" sz="2500">
              <a:solidFill>
                <a:srgbClr val="534949"/>
              </a:solidFill>
              <a:latin typeface="Franklin Gothic Medium" panose="020B0603020102020204"/>
            </a:endParaRPr>
          </a:p>
          <a:p>
            <a:pPr>
              <a:lnSpc>
                <a:spcPct val="100000"/>
              </a:lnSpc>
              <a:buSzPct val="25000"/>
              <a:buFont typeface="Wingdings" panose="05000000000000000000" pitchFamily="2" charset="2"/>
              <a:buChar char=""/>
            </a:pPr>
            <a:r>
              <a:rPr lang="en-US" sz="2500">
                <a:solidFill>
                  <a:srgbClr val="534949"/>
                </a:solidFill>
                <a:latin typeface="Franklin Gothic Medium" panose="020B0603020102020204"/>
              </a:rPr>
              <a:t>Cabut kabel setelah selesai digunakan.</a:t>
            </a:r>
            <a:endParaRPr lang="en-US" sz="2500">
              <a:solidFill>
                <a:srgbClr val="534949"/>
              </a:solidFill>
              <a:latin typeface="Franklin Gothic Medium" panose="020B0603020102020204"/>
            </a:endParaRPr>
          </a:p>
          <a:p>
            <a:pPr>
              <a:lnSpc>
                <a:spcPct val="100000"/>
              </a:lnSpc>
              <a:buSzPct val="25000"/>
              <a:buFont typeface="Wingdings" panose="05000000000000000000" pitchFamily="2" charset="2"/>
              <a:buChar char=""/>
            </a:pPr>
            <a:r>
              <a:rPr lang="en-US" sz="2500">
                <a:solidFill>
                  <a:srgbClr val="534949"/>
                </a:solidFill>
                <a:latin typeface="Franklin Gothic Medium" panose="020B0603020102020204"/>
              </a:rPr>
              <a:t>Tidak menggunakan outlet secara berlebihan.</a:t>
            </a:r>
            <a:endParaRPr lang="en-US" sz="2500">
              <a:solidFill>
                <a:srgbClr val="534949"/>
              </a:solidFill>
              <a:latin typeface="Franklin Gothic Medium" panose="020B0603020102020204"/>
            </a:endParaRPr>
          </a:p>
          <a:p>
            <a:pPr>
              <a:lnSpc>
                <a:spcPct val="100000"/>
              </a:lnSpc>
              <a:buSzPct val="25000"/>
              <a:buFont typeface="Wingdings" panose="05000000000000000000" pitchFamily="2" charset="2"/>
              <a:buChar char=""/>
            </a:pPr>
            <a:r>
              <a:rPr lang="en-US" sz="2500">
                <a:solidFill>
                  <a:srgbClr val="534949"/>
                </a:solidFill>
                <a:latin typeface="Franklin Gothic Medium" panose="020B0603020102020204"/>
              </a:rPr>
              <a:t>Jauhkan dari sumber air. </a:t>
            </a:r>
            <a:endParaRPr lang="en-US" sz="2500">
              <a:solidFill>
                <a:srgbClr val="534949"/>
              </a:solidFill>
              <a:latin typeface="Franklin Gothic Medium" panose="020B0603020102020204"/>
            </a:endParaRPr>
          </a:p>
        </p:txBody>
      </p:sp>
      <p:pic>
        <p:nvPicPr>
          <p:cNvPr id="234" name="Picture 4"/>
          <p:cNvPicPr/>
          <p:nvPr/>
        </p:nvPicPr>
        <p:blipFill>
          <a:blip r:embed="rId1"/>
          <a:stretch>
            <a:fillRect/>
          </a:stretch>
        </p:blipFill>
        <p:spPr>
          <a:xfrm>
            <a:off x="5486400" y="1552680"/>
            <a:ext cx="3408480" cy="3781080"/>
          </a:xfrm>
          <a:prstGeom prst="rect">
            <a:avLst/>
          </a:prstGeom>
          <a:ln>
            <a:noFill/>
          </a:ln>
        </p:spPr>
      </p:pic>
      <p:pic>
        <p:nvPicPr>
          <p:cNvPr id="235" name="Picture 5"/>
          <p:cNvPicPr/>
          <p:nvPr/>
        </p:nvPicPr>
        <p:blipFill>
          <a:blip r:embed="rId2"/>
          <a:stretch>
            <a:fillRect/>
          </a:stretch>
        </p:blipFill>
        <p:spPr>
          <a:xfrm>
            <a:off x="611640" y="228600"/>
            <a:ext cx="1294920" cy="1199880"/>
          </a:xfrm>
          <a:prstGeom prst="rect">
            <a:avLst/>
          </a:prstGeom>
          <a:ln w="9360">
            <a:noFill/>
          </a:ln>
        </p:spPr>
      </p:pic>
      <p:pic>
        <p:nvPicPr>
          <p:cNvPr id="236" name="Picture 6"/>
          <p:cNvPicPr/>
          <p:nvPr/>
        </p:nvPicPr>
        <p:blipFill>
          <a:blip r:embed="rId3"/>
          <a:stretch>
            <a:fillRect/>
          </a:stretch>
        </p:blipFill>
        <p:spPr>
          <a:xfrm>
            <a:off x="323640" y="5373360"/>
            <a:ext cx="1428480" cy="1212480"/>
          </a:xfrm>
          <a:prstGeom prst="rect">
            <a:avLst/>
          </a:prstGeom>
          <a:ln>
            <a:noFill/>
          </a:ln>
        </p:spPr>
      </p:pic>
      <p:pic>
        <p:nvPicPr>
          <p:cNvPr id="237" name="Picture 8"/>
          <p:cNvPicPr/>
          <p:nvPr/>
        </p:nvPicPr>
        <p:blipFill>
          <a:blip r:embed="rId4"/>
          <a:stretch>
            <a:fillRect/>
          </a:stretch>
        </p:blipFill>
        <p:spPr>
          <a:xfrm>
            <a:off x="7543800" y="5334120"/>
            <a:ext cx="1093320" cy="1037880"/>
          </a:xfrm>
          <a:prstGeom prst="rect">
            <a:avLst/>
          </a:prstGeom>
          <a:ln>
            <a:noFill/>
          </a:ln>
        </p:spPr>
      </p:pic>
      <p:pic>
        <p:nvPicPr>
          <p:cNvPr id="238" name="Picture 4"/>
          <p:cNvPicPr/>
          <p:nvPr/>
        </p:nvPicPr>
        <p:blipFill>
          <a:blip r:embed="rId5"/>
          <a:stretch>
            <a:fillRect/>
          </a:stretch>
        </p:blipFill>
        <p:spPr>
          <a:xfrm>
            <a:off x="214560" y="1829520"/>
            <a:ext cx="1428480" cy="1666440"/>
          </a:xfrm>
          <a:prstGeom prst="rect">
            <a:avLst/>
          </a:prstGeom>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33">
                                            <p:txEl>
                                              <p:pRg st="0" end="2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33">
                                            <p:txEl>
                                              <p:pRg st="29" end="6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33">
                                            <p:txEl>
                                              <p:pRg st="68" end="11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233">
                                            <p:txEl>
                                              <p:pRg st="112" end="13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TextShape 1"/>
          <p:cNvSpPr txBox="1"/>
          <p:nvPr/>
        </p:nvSpPr>
        <p:spPr>
          <a:xfrm>
            <a:off x="1475640" y="301680"/>
            <a:ext cx="6854400" cy="1142640"/>
          </a:xfrm>
          <a:prstGeom prst="rect">
            <a:avLst/>
          </a:prstGeom>
        </p:spPr>
        <p:txBody>
          <a:bodyPr anchor="ctr">
            <a:scene3d>
              <a:camera prst="orthographicFront"/>
              <a:lightRig rig="threePt" dir="t"/>
            </a:scene3d>
          </a:bodyPr>
          <a:lstStyle/>
          <a:p>
            <a:pPr algn="ctr">
              <a:lnSpc>
                <a:spcPct val="100000"/>
              </a:lnSpc>
            </a:pPr>
            <a:r>
              <a:rPr lang="en-US" sz="3200" b="1">
                <a:ln/>
                <a:solidFill>
                  <a:schemeClr val="tx1"/>
                </a:solidFill>
                <a:effectLst>
                  <a:outerShdw blurRad="38100" dist="19050" dir="2700000" algn="tl" rotWithShape="0">
                    <a:schemeClr val="dk1">
                      <a:alpha val="40000"/>
                    </a:schemeClr>
                  </a:outerShdw>
                </a:effectLst>
                <a:latin typeface="Franklin Gothic Medium" panose="020B0603020102020204"/>
              </a:rPr>
              <a:t>Ketika Menggunakan 
Api</a:t>
            </a:r>
            <a:endParaRPr lang="en-US" sz="3200" b="1">
              <a:ln/>
              <a:solidFill>
                <a:schemeClr val="tx1"/>
              </a:solidFill>
              <a:effectLst>
                <a:outerShdw blurRad="38100" dist="19050" dir="2700000" algn="tl" rotWithShape="0">
                  <a:schemeClr val="dk1">
                    <a:alpha val="40000"/>
                  </a:schemeClr>
                </a:outerShdw>
              </a:effectLst>
              <a:latin typeface="Franklin Gothic Medium" panose="020B0603020102020204"/>
            </a:endParaRPr>
          </a:p>
        </p:txBody>
      </p:sp>
      <p:pic>
        <p:nvPicPr>
          <p:cNvPr id="247" name="Picture 7"/>
          <p:cNvPicPr/>
          <p:nvPr/>
        </p:nvPicPr>
        <p:blipFill>
          <a:blip r:embed="rId1"/>
          <a:srcRect l="16663" b="6358"/>
          <a:stretch>
            <a:fillRect/>
          </a:stretch>
        </p:blipFill>
        <p:spPr>
          <a:xfrm>
            <a:off x="1673280" y="1852560"/>
            <a:ext cx="2593440" cy="2261880"/>
          </a:xfrm>
          <a:prstGeom prst="rect">
            <a:avLst/>
          </a:prstGeom>
          <a:ln>
            <a:noFill/>
          </a:ln>
        </p:spPr>
      </p:pic>
      <p:pic>
        <p:nvPicPr>
          <p:cNvPr id="248" name="Picture 4"/>
          <p:cNvPicPr/>
          <p:nvPr/>
        </p:nvPicPr>
        <p:blipFill>
          <a:blip r:embed="rId2"/>
          <a:stretch>
            <a:fillRect/>
          </a:stretch>
        </p:blipFill>
        <p:spPr>
          <a:xfrm>
            <a:off x="7553160" y="228600"/>
            <a:ext cx="1285560" cy="1231560"/>
          </a:xfrm>
          <a:prstGeom prst="rect">
            <a:avLst/>
          </a:prstGeom>
          <a:ln>
            <a:noFill/>
          </a:ln>
        </p:spPr>
      </p:pic>
      <p:pic>
        <p:nvPicPr>
          <p:cNvPr id="249" name="Picture 5"/>
          <p:cNvPicPr/>
          <p:nvPr/>
        </p:nvPicPr>
        <p:blipFill>
          <a:blip r:embed="rId3"/>
          <a:stretch>
            <a:fillRect/>
          </a:stretch>
        </p:blipFill>
        <p:spPr>
          <a:xfrm>
            <a:off x="380880" y="165240"/>
            <a:ext cx="1294920" cy="1294920"/>
          </a:xfrm>
          <a:prstGeom prst="rect">
            <a:avLst/>
          </a:prstGeom>
          <a:ln>
            <a:noFill/>
          </a:ln>
        </p:spPr>
      </p:pic>
      <p:sp>
        <p:nvSpPr>
          <p:cNvPr id="250" name="CustomShape 2"/>
          <p:cNvSpPr/>
          <p:nvPr/>
        </p:nvSpPr>
        <p:spPr>
          <a:xfrm>
            <a:off x="4495680" y="1676520"/>
            <a:ext cx="4495320" cy="1828440"/>
          </a:xfrm>
          <a:prstGeom prst="rect">
            <a:avLst/>
          </a:prstGeom>
          <a:noFill/>
          <a:ln w="9360">
            <a:noFill/>
          </a:ln>
        </p:spPr>
        <p:txBody>
          <a:bodyPr lIns="90000" tIns="45000" rIns="90000" bIns="45000"/>
          <a:lstStyle/>
          <a:p>
            <a:pPr>
              <a:lnSpc>
                <a:spcPct val="100000"/>
              </a:lnSpc>
              <a:buSzPct val="25000"/>
              <a:buFont typeface="Wingdings" panose="05000000000000000000" pitchFamily="2" charset="2"/>
              <a:buChar char=""/>
            </a:pPr>
            <a:r>
              <a:rPr lang="en-US" sz="2000">
                <a:solidFill>
                  <a:srgbClr val="000000"/>
                </a:solidFill>
                <a:latin typeface="Franklin Gothic Medium" panose="020B0603020102020204"/>
              </a:rPr>
              <a:t>Tidak meninggalkan api dalam keadaan menyala tanpa pengawasan. </a:t>
            </a:r>
            <a:endParaRPr lang="en-US" sz="2000">
              <a:solidFill>
                <a:srgbClr val="000000"/>
              </a:solidFill>
              <a:latin typeface="Franklin Gothic Medium" panose="020B0603020102020204"/>
            </a:endParaRPr>
          </a:p>
          <a:p>
            <a:pPr>
              <a:lnSpc>
                <a:spcPct val="100000"/>
              </a:lnSpc>
            </a:pPr>
          </a:p>
          <a:p>
            <a:pPr>
              <a:lnSpc>
                <a:spcPct val="100000"/>
              </a:lnSpc>
              <a:buSzPct val="25000"/>
              <a:buFont typeface="Wingdings" panose="05000000000000000000" pitchFamily="2" charset="2"/>
              <a:buChar char=""/>
            </a:pPr>
            <a:r>
              <a:rPr lang="en-US" sz="2000">
                <a:solidFill>
                  <a:srgbClr val="000000"/>
                </a:solidFill>
                <a:latin typeface="Franklin Gothic Medium" panose="020B0603020102020204"/>
              </a:rPr>
              <a:t>Kontainer dari metal dan kaca terlihat tidak terlihat panas ketika dipanaskan, gunakan sarung tangan tahan panas atau penjepit untuk untuk memegangnya. </a:t>
            </a:r>
            <a:endParaRPr lang="en-US" sz="2000">
              <a:solidFill>
                <a:srgbClr val="000000"/>
              </a:solidFill>
              <a:latin typeface="Franklin Gothic Medium" panose="020B0603020102020204"/>
            </a:endParaRPr>
          </a:p>
          <a:p>
            <a:pPr>
              <a:lnSpc>
                <a:spcPct val="100000"/>
              </a:lnSpc>
            </a:pPr>
          </a:p>
          <a:p>
            <a:pPr>
              <a:lnSpc>
                <a:spcPct val="100000"/>
              </a:lnSpc>
              <a:buSzPct val="25000"/>
              <a:buFont typeface="Wingdings" panose="05000000000000000000" pitchFamily="2" charset="2"/>
              <a:buChar char=""/>
            </a:pPr>
            <a:r>
              <a:rPr lang="en-US" sz="2000">
                <a:solidFill>
                  <a:srgbClr val="000000"/>
                </a:solidFill>
                <a:latin typeface="Franklin Gothic Medium" panose="020B0603020102020204"/>
              </a:rPr>
              <a:t>Tidak meletakkan kontainer panas langsung diatas bench, lapisi bench terlebih dahulu</a:t>
            </a:r>
            <a:endParaRPr lang="en-US" sz="2000">
              <a:solidFill>
                <a:srgbClr val="000000"/>
              </a:solidFill>
              <a:latin typeface="Franklin Gothic Medium" panose="020B0603020102020204"/>
            </a:endParaRPr>
          </a:p>
        </p:txBody>
      </p:sp>
      <p:pic>
        <p:nvPicPr>
          <p:cNvPr id="251" name="Picture 8"/>
          <p:cNvPicPr/>
          <p:nvPr/>
        </p:nvPicPr>
        <p:blipFill>
          <a:blip r:embed="rId4"/>
          <a:stretch>
            <a:fillRect/>
          </a:stretch>
        </p:blipFill>
        <p:spPr>
          <a:xfrm>
            <a:off x="1676520" y="4572000"/>
            <a:ext cx="2666520" cy="1980720"/>
          </a:xfrm>
          <a:prstGeom prst="rect">
            <a:avLst/>
          </a:prstGeom>
          <a:ln>
            <a:noFill/>
          </a:ln>
        </p:spPr>
      </p:pic>
      <p:pic>
        <p:nvPicPr>
          <p:cNvPr id="252" name="Picture 4"/>
          <p:cNvPicPr/>
          <p:nvPr/>
        </p:nvPicPr>
        <p:blipFill>
          <a:blip r:embed="rId5"/>
          <a:stretch>
            <a:fillRect/>
          </a:stretch>
        </p:blipFill>
        <p:spPr>
          <a:xfrm>
            <a:off x="152280" y="4952880"/>
            <a:ext cx="1428480" cy="1666440"/>
          </a:xfrm>
          <a:prstGeom prst="rect">
            <a:avLst/>
          </a:prstGeom>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50">
                                            <p:txEl>
                                              <p:pRg st="0" end="6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50">
                                            <p:txEl>
                                              <p:pRg st="65" end="21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50">
                                            <p:txEl>
                                              <p:pRg st="219" end="30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TextShape 1"/>
          <p:cNvSpPr txBox="1"/>
          <p:nvPr/>
        </p:nvSpPr>
        <p:spPr>
          <a:xfrm>
            <a:off x="380880" y="1719000"/>
            <a:ext cx="8407440" cy="4407120"/>
          </a:xfrm>
          <a:prstGeom prst="rect">
            <a:avLst/>
          </a:prstGeom>
        </p:spPr>
        <p:txBody>
          <a:bodyPr/>
          <a:lstStyle/>
          <a:p>
            <a:pPr>
              <a:lnSpc>
                <a:spcPct val="100000"/>
              </a:lnSpc>
              <a:buFont typeface="Wingdings 2" panose="05020102010507070707" charset="2"/>
              <a:buChar char=""/>
            </a:pPr>
            <a:r>
              <a:rPr lang="en-US" sz="2000">
                <a:solidFill>
                  <a:srgbClr val="534949"/>
                </a:solidFill>
                <a:latin typeface="Franklin Gothic Medium" panose="020B0603020102020204"/>
              </a:rPr>
              <a:t>Eksposur terhadap segala macam bahan kimia yang digunakan di dalam masing masing laboratorium</a:t>
            </a:r>
            <a:endParaRPr lang="en-US" sz="2000">
              <a:solidFill>
                <a:srgbClr val="534949"/>
              </a:solidFill>
              <a:latin typeface="Franklin Gothic Medium" panose="020B0603020102020204"/>
            </a:endParaRPr>
          </a:p>
          <a:p>
            <a:pPr>
              <a:lnSpc>
                <a:spcPct val="100000"/>
              </a:lnSpc>
              <a:buFont typeface="Wingdings 2" panose="05020102010507070707" charset="2"/>
              <a:buChar char=""/>
            </a:pPr>
            <a:r>
              <a:rPr lang="en-US" sz="2000">
                <a:solidFill>
                  <a:srgbClr val="534949"/>
                </a:solidFill>
                <a:latin typeface="Franklin Gothic Medium" panose="020B0603020102020204"/>
              </a:rPr>
              <a:t>Korosif</a:t>
            </a:r>
            <a:endParaRPr lang="en-US" sz="2000">
              <a:solidFill>
                <a:srgbClr val="534949"/>
              </a:solidFill>
              <a:latin typeface="Franklin Gothic Medium" panose="020B0603020102020204"/>
            </a:endParaRPr>
          </a:p>
          <a:p>
            <a:pPr>
              <a:lnSpc>
                <a:spcPct val="100000"/>
              </a:lnSpc>
              <a:buFont typeface="Wingdings 2" panose="05020102010507070707" charset="2"/>
              <a:buChar char=""/>
            </a:pPr>
            <a:r>
              <a:rPr lang="en-US" sz="2000">
                <a:solidFill>
                  <a:srgbClr val="534949"/>
                </a:solidFill>
                <a:latin typeface="Franklin Gothic Medium" panose="020B0603020102020204"/>
              </a:rPr>
              <a:t>Iritan</a:t>
            </a:r>
            <a:endParaRPr lang="en-US" sz="2000">
              <a:solidFill>
                <a:srgbClr val="534949"/>
              </a:solidFill>
              <a:latin typeface="Franklin Gothic Medium" panose="020B0603020102020204"/>
            </a:endParaRPr>
          </a:p>
          <a:p>
            <a:pPr>
              <a:lnSpc>
                <a:spcPct val="100000"/>
              </a:lnSpc>
              <a:buFont typeface="Wingdings 2" panose="05020102010507070707" charset="2"/>
              <a:buChar char=""/>
            </a:pPr>
            <a:r>
              <a:rPr lang="en-US" sz="2000">
                <a:solidFill>
                  <a:srgbClr val="534949"/>
                </a:solidFill>
                <a:latin typeface="Franklin Gothic Medium" panose="020B0603020102020204"/>
              </a:rPr>
              <a:t>Toksik</a:t>
            </a:r>
            <a:endParaRPr lang="en-US" sz="2000">
              <a:solidFill>
                <a:srgbClr val="534949"/>
              </a:solidFill>
              <a:latin typeface="Franklin Gothic Medium" panose="020B0603020102020204"/>
            </a:endParaRPr>
          </a:p>
          <a:p>
            <a:pPr>
              <a:lnSpc>
                <a:spcPct val="100000"/>
              </a:lnSpc>
              <a:buFont typeface="Wingdings 2" panose="05020102010507070707" charset="2"/>
              <a:buChar char=""/>
            </a:pPr>
            <a:r>
              <a:rPr lang="en-US" sz="2000">
                <a:solidFill>
                  <a:srgbClr val="534949"/>
                </a:solidFill>
                <a:latin typeface="Franklin Gothic Medium" panose="020B0603020102020204"/>
              </a:rPr>
              <a:t>Neurotoksik</a:t>
            </a:r>
            <a:endParaRPr lang="en-US" sz="2000">
              <a:solidFill>
                <a:srgbClr val="534949"/>
              </a:solidFill>
              <a:latin typeface="Franklin Gothic Medium" panose="020B0603020102020204"/>
            </a:endParaRPr>
          </a:p>
          <a:p>
            <a:pPr>
              <a:lnSpc>
                <a:spcPct val="100000"/>
              </a:lnSpc>
              <a:buFont typeface="Wingdings 2" panose="05020102010507070707" charset="2"/>
              <a:buChar char=""/>
            </a:pPr>
            <a:r>
              <a:rPr lang="en-US" sz="2000">
                <a:solidFill>
                  <a:srgbClr val="534949"/>
                </a:solidFill>
                <a:latin typeface="Franklin Gothic Medium" panose="020B0603020102020204"/>
              </a:rPr>
              <a:t>Asfiksian</a:t>
            </a:r>
            <a:endParaRPr lang="en-US" sz="2000">
              <a:solidFill>
                <a:srgbClr val="534949"/>
              </a:solidFill>
              <a:latin typeface="Franklin Gothic Medium" panose="020B0603020102020204"/>
            </a:endParaRPr>
          </a:p>
          <a:p>
            <a:pPr>
              <a:lnSpc>
                <a:spcPct val="100000"/>
              </a:lnSpc>
              <a:buFont typeface="Wingdings 2" panose="05020102010507070707" charset="2"/>
              <a:buChar char=""/>
            </a:pPr>
            <a:r>
              <a:rPr lang="en-US" sz="2000">
                <a:solidFill>
                  <a:srgbClr val="534949"/>
                </a:solidFill>
                <a:latin typeface="Franklin Gothic Medium" panose="020B0603020102020204"/>
              </a:rPr>
              <a:t>Alergen </a:t>
            </a:r>
            <a:endParaRPr lang="en-US" sz="2000">
              <a:solidFill>
                <a:srgbClr val="534949"/>
              </a:solidFill>
              <a:latin typeface="Franklin Gothic Medium" panose="020B0603020102020204"/>
            </a:endParaRPr>
          </a:p>
          <a:p>
            <a:pPr>
              <a:lnSpc>
                <a:spcPct val="100000"/>
              </a:lnSpc>
              <a:buFont typeface="Wingdings 2" panose="05020102010507070707" charset="2"/>
              <a:buChar char=""/>
            </a:pPr>
            <a:r>
              <a:rPr lang="en-US" sz="2000">
                <a:solidFill>
                  <a:srgbClr val="534949"/>
                </a:solidFill>
                <a:latin typeface="Franklin Gothic Medium" panose="020B0603020102020204"/>
              </a:rPr>
              <a:t>Karsinogen</a:t>
            </a:r>
            <a:endParaRPr lang="en-US" sz="2000">
              <a:solidFill>
                <a:srgbClr val="534949"/>
              </a:solidFill>
              <a:latin typeface="Franklin Gothic Medium" panose="020B0603020102020204"/>
            </a:endParaRPr>
          </a:p>
          <a:p>
            <a:pPr>
              <a:lnSpc>
                <a:spcPct val="100000"/>
              </a:lnSpc>
              <a:buFont typeface="Wingdings 2" panose="05020102010507070707" charset="2"/>
              <a:buChar char=""/>
            </a:pPr>
            <a:r>
              <a:rPr lang="en-US" sz="2000">
                <a:solidFill>
                  <a:srgbClr val="534949"/>
                </a:solidFill>
                <a:latin typeface="Franklin Gothic Medium" panose="020B0603020102020204"/>
              </a:rPr>
              <a:t>Mutagenik</a:t>
            </a:r>
            <a:endParaRPr lang="en-US" sz="2000">
              <a:solidFill>
                <a:srgbClr val="534949"/>
              </a:solidFill>
              <a:latin typeface="Franklin Gothic Medium" panose="020B0603020102020204"/>
            </a:endParaRPr>
          </a:p>
          <a:p>
            <a:pPr>
              <a:lnSpc>
                <a:spcPct val="100000"/>
              </a:lnSpc>
              <a:buFont typeface="Wingdings 2" panose="05020102010507070707" charset="2"/>
              <a:buChar char=""/>
            </a:pPr>
            <a:r>
              <a:rPr lang="en-US" sz="2000">
                <a:solidFill>
                  <a:srgbClr val="534949"/>
                </a:solidFill>
                <a:latin typeface="Franklin Gothic Medium" panose="020B0603020102020204"/>
              </a:rPr>
              <a:t>Teratogenik</a:t>
            </a:r>
            <a:endParaRPr lang="en-US" sz="2000">
              <a:solidFill>
                <a:srgbClr val="534949"/>
              </a:solidFill>
              <a:latin typeface="Franklin Gothic Medium" panose="020B0603020102020204"/>
            </a:endParaRPr>
          </a:p>
          <a:p>
            <a:pPr>
              <a:lnSpc>
                <a:spcPct val="100000"/>
              </a:lnSpc>
              <a:buFont typeface="Wingdings 2" panose="05020102010507070707" charset="2"/>
              <a:buChar char=""/>
            </a:pPr>
            <a:r>
              <a:rPr lang="en-US" sz="2000">
                <a:solidFill>
                  <a:srgbClr val="534949"/>
                </a:solidFill>
                <a:latin typeface="Franklin Gothic Medium" panose="020B0603020102020204"/>
              </a:rPr>
              <a:t>Radioaktif</a:t>
            </a:r>
            <a:endParaRPr lang="en-US" sz="2000">
              <a:solidFill>
                <a:srgbClr val="534949"/>
              </a:solidFill>
              <a:latin typeface="Franklin Gothic Medium" panose="020B0603020102020204"/>
            </a:endParaRPr>
          </a:p>
          <a:p>
            <a:pPr>
              <a:lnSpc>
                <a:spcPct val="100000"/>
              </a:lnSpc>
            </a:pPr>
          </a:p>
          <a:p>
            <a:pPr>
              <a:lnSpc>
                <a:spcPct val="100000"/>
              </a:lnSpc>
            </a:pPr>
          </a:p>
        </p:txBody>
      </p:sp>
      <p:sp>
        <p:nvSpPr>
          <p:cNvPr id="254" name="TextShape 2"/>
          <p:cNvSpPr txBox="1"/>
          <p:nvPr/>
        </p:nvSpPr>
        <p:spPr>
          <a:xfrm>
            <a:off x="380880" y="355680"/>
            <a:ext cx="8380800" cy="1054080"/>
          </a:xfrm>
          <a:prstGeom prst="rect">
            <a:avLst/>
          </a:prstGeom>
        </p:spPr>
        <p:txBody>
          <a:bodyPr anchor="ctr">
            <a:scene3d>
              <a:camera prst="orthographicFront"/>
              <a:lightRig rig="threePt" dir="t"/>
            </a:scene3d>
          </a:bodyPr>
          <a:lstStyle/>
          <a:p>
            <a:pPr algn="ctr">
              <a:lnSpc>
                <a:spcPct val="100000"/>
              </a:lnSpc>
            </a:pPr>
            <a:r>
              <a:rPr lang="en-US" sz="3200">
                <a:ln/>
                <a:solidFill>
                  <a:schemeClr val="tx1"/>
                </a:solidFill>
                <a:effectLst>
                  <a:outerShdw blurRad="38100" dist="19050" dir="2700000" algn="tl" rotWithShape="0">
                    <a:schemeClr val="dk1">
                      <a:alpha val="40000"/>
                    </a:schemeClr>
                  </a:outerShdw>
                </a:effectLst>
                <a:latin typeface="Franklin Gothic Medium" panose="020B0603020102020204"/>
              </a:rPr>
              <a:t>Potensi Bahaya Kimia </a:t>
            </a:r>
            <a:endParaRPr lang="en-US" sz="3200">
              <a:ln/>
              <a:solidFill>
                <a:schemeClr val="tx1"/>
              </a:solidFill>
              <a:effectLst>
                <a:outerShdw blurRad="38100" dist="19050" dir="2700000" algn="tl" rotWithShape="0">
                  <a:schemeClr val="dk1">
                    <a:alpha val="40000"/>
                  </a:schemeClr>
                </a:outerShdw>
              </a:effectLst>
              <a:latin typeface="Franklin Gothic Medium" panose="020B0603020102020204"/>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range Waves">
  <a:themeElements>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fontScheme name="Orang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Orang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rang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rang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rang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rang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rang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rang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rang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rang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rang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rang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rang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15079</Words>
  <Application>WPS Presentation</Application>
  <PresentationFormat>On-screen Show (4:3)</PresentationFormat>
  <Paragraphs>791</Paragraphs>
  <Slides>48</Slides>
  <Notes>7</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48</vt:i4>
      </vt:variant>
    </vt:vector>
  </HeadingPairs>
  <TitlesOfParts>
    <vt:vector size="67" baseType="lpstr">
      <vt:lpstr>Arial</vt:lpstr>
      <vt:lpstr>SimSun</vt:lpstr>
      <vt:lpstr>Wingdings</vt:lpstr>
      <vt:lpstr>Franklin Gothic Medium</vt:lpstr>
      <vt:lpstr>StarSymbol</vt:lpstr>
      <vt:lpstr>Segoe Print</vt:lpstr>
      <vt:lpstr>Wingdings 2</vt:lpstr>
      <vt:lpstr>Times New Roman</vt:lpstr>
      <vt:lpstr>Microsoft YaHei</vt:lpstr>
      <vt:lpstr>Arial Unicode MS</vt:lpstr>
      <vt:lpstr>Tahoma</vt:lpstr>
      <vt:lpstr>DejaVu Sans</vt:lpstr>
      <vt:lpstr>Calibri</vt:lpstr>
      <vt:lpstr>QIVPNN+TimesNewRomanPSMT</vt:lpstr>
      <vt:lpstr>Sitka Text</vt:lpstr>
      <vt:lpstr>GVTAHR+ArialMT</vt:lpstr>
      <vt:lpstr>THOGRU+TimesNewRomanPS-BoldMT</vt:lpstr>
      <vt:lpstr>PCLVTH+TimesNewRomanPS-ItalicMT</vt:lpstr>
      <vt:lpstr>Orange Waves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dc:creator>
  <cp:lastModifiedBy>ACER ASPIRE</cp:lastModifiedBy>
  <cp:revision>8</cp:revision>
  <cp:lastPrinted>2018-10-01T01:08:00Z</cp:lastPrinted>
  <dcterms:created xsi:type="dcterms:W3CDTF">2023-11-07T22:03:35Z</dcterms:created>
  <dcterms:modified xsi:type="dcterms:W3CDTF">2023-11-07T22:21:36Z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7A6D9939F0FA4E6A9D1915D9DBB51389_13</vt:lpwstr>
  </property>
  <property fmtid="{D5CDD505-2E9C-101B-9397-08002B2CF9AE}" pid="3" name="KSOProductBuildVer">
    <vt:lpwstr>1033-12.2.0.13266</vt:lpwstr>
  </property>
</Properties>
</file>